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2" r:id="rId2"/>
    <p:sldId id="256" r:id="rId3"/>
    <p:sldId id="273" r:id="rId4"/>
    <p:sldId id="290" r:id="rId5"/>
    <p:sldId id="274" r:id="rId6"/>
    <p:sldId id="275" r:id="rId7"/>
    <p:sldId id="277" r:id="rId8"/>
    <p:sldId id="278" r:id="rId9"/>
    <p:sldId id="279" r:id="rId10"/>
    <p:sldId id="280" r:id="rId11"/>
    <p:sldId id="281" r:id="rId12"/>
    <p:sldId id="283" r:id="rId13"/>
    <p:sldId id="286" r:id="rId14"/>
    <p:sldId id="287" r:id="rId15"/>
    <p:sldId id="288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5214FB-8978-4B31-85AB-09B6A5621724}">
          <p14:sldIdLst>
            <p14:sldId id="282"/>
            <p14:sldId id="256"/>
            <p14:sldId id="273"/>
            <p14:sldId id="290"/>
            <p14:sldId id="274"/>
            <p14:sldId id="275"/>
            <p14:sldId id="277"/>
            <p14:sldId id="278"/>
            <p14:sldId id="279"/>
            <p14:sldId id="280"/>
            <p14:sldId id="281"/>
            <p14:sldId id="283"/>
            <p14:sldId id="286"/>
            <p14:sldId id="287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A9C28B-7F4B-5AB2-DBF5-80F863631357}" name="Gesa Milzer" initials="GM" userId="S::Gesa.Milzer@nodesmarket.com::37966a9c-e34f-4e76-afd6-a7d55dbe08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252"/>
    <a:srgbClr val="7DCC3D"/>
    <a:srgbClr val="A62D4F"/>
    <a:srgbClr val="6D1B3F"/>
    <a:srgbClr val="004289"/>
    <a:srgbClr val="7DCD3E"/>
    <a:srgbClr val="05847D"/>
    <a:srgbClr val="172751"/>
    <a:srgbClr val="2C072E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B59DCC-57E2-4AC0-B8C2-493B07CFF4A5}" v="75" dt="2025-10-03T10:10:29.6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6" autoAdjust="0"/>
    <p:restoredTop sz="91215" autoAdjust="0"/>
  </p:normalViewPr>
  <p:slideViewPr>
    <p:cSldViewPr snapToGrid="0">
      <p:cViewPr varScale="1">
        <p:scale>
          <a:sx n="97" d="100"/>
          <a:sy n="97" d="100"/>
        </p:scale>
        <p:origin x="3048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laos Fesakis" userId="35e036d6-e71f-4a30-be9e-84c713b64e6c" providerId="ADAL" clId="{1CFDEE56-1534-4810-8EF8-A960879F15C9}"/>
    <pc:docChg chg="undo custSel addSld delSld modSld sldOrd modSection">
      <pc:chgData name="Nikolaos Fesakis" userId="35e036d6-e71f-4a30-be9e-84c713b64e6c" providerId="ADAL" clId="{1CFDEE56-1534-4810-8EF8-A960879F15C9}" dt="2025-09-29T21:14:22.132" v="5240" actId="20577"/>
      <pc:docMkLst>
        <pc:docMk/>
      </pc:docMkLst>
      <pc:sldChg chg="addSp delSp modSp mod">
        <pc:chgData name="Nikolaos Fesakis" userId="35e036d6-e71f-4a30-be9e-84c713b64e6c" providerId="ADAL" clId="{1CFDEE56-1534-4810-8EF8-A960879F15C9}" dt="2025-09-29T21:09:09.174" v="5235" actId="20577"/>
        <pc:sldMkLst>
          <pc:docMk/>
          <pc:sldMk cId="4268490161" sldId="256"/>
        </pc:sldMkLst>
        <pc:spChg chg="mod">
          <ac:chgData name="Nikolaos Fesakis" userId="35e036d6-e71f-4a30-be9e-84c713b64e6c" providerId="ADAL" clId="{1CFDEE56-1534-4810-8EF8-A960879F15C9}" dt="2025-09-29T21:08:59.328" v="5228" actId="20577"/>
          <ac:spMkLst>
            <pc:docMk/>
            <pc:sldMk cId="4268490161" sldId="256"/>
            <ac:spMk id="3" creationId="{17F13389-0C1D-B117-C9B7-0BEDF9BFD61C}"/>
          </ac:spMkLst>
        </pc:spChg>
        <pc:spChg chg="add mod">
          <ac:chgData name="Nikolaos Fesakis" userId="35e036d6-e71f-4a30-be9e-84c713b64e6c" providerId="ADAL" clId="{1CFDEE56-1534-4810-8EF8-A960879F15C9}" dt="2025-09-28T14:41:32.031" v="47" actId="164"/>
          <ac:spMkLst>
            <pc:docMk/>
            <pc:sldMk cId="4268490161" sldId="256"/>
            <ac:spMk id="4" creationId="{115B6F17-1CFE-6ABB-317C-D87E1B771F0B}"/>
          </ac:spMkLst>
        </pc:spChg>
        <pc:spChg chg="mod">
          <ac:chgData name="Nikolaos Fesakis" userId="35e036d6-e71f-4a30-be9e-84c713b64e6c" providerId="ADAL" clId="{1CFDEE56-1534-4810-8EF8-A960879F15C9}" dt="2025-09-28T14:47:28.701" v="74" actId="12"/>
          <ac:spMkLst>
            <pc:docMk/>
            <pc:sldMk cId="4268490161" sldId="256"/>
            <ac:spMk id="5" creationId="{418C610F-3ECB-0381-0760-B7B3E0389AA9}"/>
          </ac:spMkLst>
        </pc:spChg>
        <pc:spChg chg="add mod">
          <ac:chgData name="Nikolaos Fesakis" userId="35e036d6-e71f-4a30-be9e-84c713b64e6c" providerId="ADAL" clId="{1CFDEE56-1534-4810-8EF8-A960879F15C9}" dt="2025-09-28T14:41:35.920" v="49" actId="1035"/>
          <ac:spMkLst>
            <pc:docMk/>
            <pc:sldMk cId="4268490161" sldId="256"/>
            <ac:spMk id="6" creationId="{640DA839-0BB9-D47A-5822-5D291A9294E4}"/>
          </ac:spMkLst>
        </pc:spChg>
        <pc:spChg chg="mod">
          <ac:chgData name="Nikolaos Fesakis" userId="35e036d6-e71f-4a30-be9e-84c713b64e6c" providerId="ADAL" clId="{1CFDEE56-1534-4810-8EF8-A960879F15C9}" dt="2025-09-29T21:09:09.174" v="5235" actId="20577"/>
          <ac:spMkLst>
            <pc:docMk/>
            <pc:sldMk cId="4268490161" sldId="256"/>
            <ac:spMk id="11" creationId="{A5C7BCDD-274B-A313-10FC-D476DDF96AF2}"/>
          </ac:spMkLst>
        </pc:spChg>
        <pc:spChg chg="add del mod">
          <ac:chgData name="Nikolaos Fesakis" userId="35e036d6-e71f-4a30-be9e-84c713b64e6c" providerId="ADAL" clId="{1CFDEE56-1534-4810-8EF8-A960879F15C9}" dt="2025-09-28T14:41:32.031" v="47" actId="164"/>
          <ac:spMkLst>
            <pc:docMk/>
            <pc:sldMk cId="4268490161" sldId="256"/>
            <ac:spMk id="19" creationId="{B24A7D03-C811-EA37-E065-8F2D874F4B8E}"/>
          </ac:spMkLst>
        </pc:spChg>
        <pc:grpChg chg="add del mod">
          <ac:chgData name="Nikolaos Fesakis" userId="35e036d6-e71f-4a30-be9e-84c713b64e6c" providerId="ADAL" clId="{1CFDEE56-1534-4810-8EF8-A960879F15C9}" dt="2025-09-28T14:48:13.775" v="81" actId="478"/>
          <ac:grpSpMkLst>
            <pc:docMk/>
            <pc:sldMk cId="4268490161" sldId="256"/>
            <ac:grpSpMk id="8" creationId="{4D484B5E-C276-1EDE-A486-8D822F48701C}"/>
          </ac:grpSpMkLst>
        </pc:grpChg>
        <pc:graphicFrameChg chg="mod">
          <ac:chgData name="Nikolaos Fesakis" userId="35e036d6-e71f-4a30-be9e-84c713b64e6c" providerId="ADAL" clId="{1CFDEE56-1534-4810-8EF8-A960879F15C9}" dt="2025-09-29T21:03:01.553" v="5221" actId="1035"/>
          <ac:graphicFrameMkLst>
            <pc:docMk/>
            <pc:sldMk cId="4268490161" sldId="256"/>
            <ac:graphicFrameMk id="28" creationId="{01A8F5A2-713A-0314-3E25-91598B8CF0CD}"/>
          </ac:graphicFrameMkLst>
        </pc:graphicFrameChg>
      </pc:sldChg>
      <pc:sldChg chg="modSp mod">
        <pc:chgData name="Nikolaos Fesakis" userId="35e036d6-e71f-4a30-be9e-84c713b64e6c" providerId="ADAL" clId="{1CFDEE56-1534-4810-8EF8-A960879F15C9}" dt="2025-09-29T19:55:31.075" v="4663" actId="14100"/>
        <pc:sldMkLst>
          <pc:docMk/>
          <pc:sldMk cId="1896694754" sldId="267"/>
        </pc:sldMkLst>
      </pc:sldChg>
      <pc:sldChg chg="del">
        <pc:chgData name="Nikolaos Fesakis" userId="35e036d6-e71f-4a30-be9e-84c713b64e6c" providerId="ADAL" clId="{1CFDEE56-1534-4810-8EF8-A960879F15C9}" dt="2025-09-29T18:37:35.794" v="4626" actId="47"/>
        <pc:sldMkLst>
          <pc:docMk/>
          <pc:sldMk cId="2882120781" sldId="268"/>
        </pc:sldMkLst>
      </pc:sldChg>
      <pc:sldChg chg="addSp delSp modSp mod ord setBg">
        <pc:chgData name="Nikolaos Fesakis" userId="35e036d6-e71f-4a30-be9e-84c713b64e6c" providerId="ADAL" clId="{1CFDEE56-1534-4810-8EF8-A960879F15C9}" dt="2025-09-29T18:37:32.555" v="4625"/>
        <pc:sldMkLst>
          <pc:docMk/>
          <pc:sldMk cId="2782981781" sldId="271"/>
        </pc:sldMkLst>
      </pc:sldChg>
      <pc:sldChg chg="addSp delSp modSp mod">
        <pc:chgData name="Nikolaos Fesakis" userId="35e036d6-e71f-4a30-be9e-84c713b64e6c" providerId="ADAL" clId="{1CFDEE56-1534-4810-8EF8-A960879F15C9}" dt="2025-09-29T21:14:22.132" v="5240" actId="20577"/>
        <pc:sldMkLst>
          <pc:docMk/>
          <pc:sldMk cId="1812987339" sldId="273"/>
        </pc:sldMkLst>
        <pc:spChg chg="mod">
          <ac:chgData name="Nikolaos Fesakis" userId="35e036d6-e71f-4a30-be9e-84c713b64e6c" providerId="ADAL" clId="{1CFDEE56-1534-4810-8EF8-A960879F15C9}" dt="2025-09-29T20:36:29.630" v="5017" actId="1035"/>
          <ac:spMkLst>
            <pc:docMk/>
            <pc:sldMk cId="1812987339" sldId="273"/>
            <ac:spMk id="11" creationId="{11D1C2B7-9074-7F21-5BBB-33F5BB1925D6}"/>
          </ac:spMkLst>
        </pc:spChg>
        <pc:spChg chg="mod">
          <ac:chgData name="Nikolaos Fesakis" userId="35e036d6-e71f-4a30-be9e-84c713b64e6c" providerId="ADAL" clId="{1CFDEE56-1534-4810-8EF8-A960879F15C9}" dt="2025-09-29T21:14:22.132" v="5240" actId="20577"/>
          <ac:spMkLst>
            <pc:docMk/>
            <pc:sldMk cId="1812987339" sldId="273"/>
            <ac:spMk id="17" creationId="{BE020BA3-2EE6-5F32-F125-32B617D274C4}"/>
          </ac:spMkLst>
        </pc:spChg>
        <pc:picChg chg="mod topLvl">
          <ac:chgData name="Nikolaos Fesakis" userId="35e036d6-e71f-4a30-be9e-84c713b64e6c" providerId="ADAL" clId="{1CFDEE56-1534-4810-8EF8-A960879F15C9}" dt="2025-09-29T20:22:03.580" v="4772" actId="1037"/>
          <ac:picMkLst>
            <pc:docMk/>
            <pc:sldMk cId="1812987339" sldId="273"/>
            <ac:picMk id="5" creationId="{A84378DA-2718-E2F8-E5AF-9B8639A88523}"/>
          </ac:picMkLst>
        </pc:picChg>
        <pc:picChg chg="mod">
          <ac:chgData name="Nikolaos Fesakis" userId="35e036d6-e71f-4a30-be9e-84c713b64e6c" providerId="ADAL" clId="{1CFDEE56-1534-4810-8EF8-A960879F15C9}" dt="2025-09-29T19:55:15.015" v="4662" actId="1036"/>
          <ac:picMkLst>
            <pc:docMk/>
            <pc:sldMk cId="1812987339" sldId="273"/>
            <ac:picMk id="8" creationId="{E0592466-D0FE-8E87-ADE5-6B4964BDE062}"/>
          </ac:picMkLst>
        </pc:picChg>
        <pc:picChg chg="mod topLvl">
          <ac:chgData name="Nikolaos Fesakis" userId="35e036d6-e71f-4a30-be9e-84c713b64e6c" providerId="ADAL" clId="{1CFDEE56-1534-4810-8EF8-A960879F15C9}" dt="2025-09-29T20:20:38.678" v="4750" actId="1076"/>
          <ac:picMkLst>
            <pc:docMk/>
            <pc:sldMk cId="1812987339" sldId="273"/>
            <ac:picMk id="9" creationId="{31FB2231-9BB3-A1C6-4591-E7702DD590B9}"/>
          </ac:picMkLst>
        </pc:picChg>
        <pc:picChg chg="mod">
          <ac:chgData name="Nikolaos Fesakis" userId="35e036d6-e71f-4a30-be9e-84c713b64e6c" providerId="ADAL" clId="{1CFDEE56-1534-4810-8EF8-A960879F15C9}" dt="2025-09-29T20:20:22.366" v="4744" actId="1076"/>
          <ac:picMkLst>
            <pc:docMk/>
            <pc:sldMk cId="1812987339" sldId="273"/>
            <ac:picMk id="10" creationId="{413E481F-7EE9-EF8F-59F0-3FFB3B794740}"/>
          </ac:picMkLst>
        </pc:picChg>
        <pc:picChg chg="mod">
          <ac:chgData name="Nikolaos Fesakis" userId="35e036d6-e71f-4a30-be9e-84c713b64e6c" providerId="ADAL" clId="{1CFDEE56-1534-4810-8EF8-A960879F15C9}" dt="2025-09-29T20:20:28.605" v="4747" actId="1076"/>
          <ac:picMkLst>
            <pc:docMk/>
            <pc:sldMk cId="1812987339" sldId="273"/>
            <ac:picMk id="18" creationId="{A33251DA-F4E8-3F19-C0FE-B03337150AE0}"/>
          </ac:picMkLst>
        </pc:picChg>
        <pc:picChg chg="mod">
          <ac:chgData name="Nikolaos Fesakis" userId="35e036d6-e71f-4a30-be9e-84c713b64e6c" providerId="ADAL" clId="{1CFDEE56-1534-4810-8EF8-A960879F15C9}" dt="2025-09-29T20:20:24.592" v="4746" actId="1076"/>
          <ac:picMkLst>
            <pc:docMk/>
            <pc:sldMk cId="1812987339" sldId="273"/>
            <ac:picMk id="21" creationId="{D969730E-F22C-B6AF-D053-E00CC6E09307}"/>
          </ac:picMkLst>
        </pc:picChg>
        <pc:picChg chg="mod">
          <ac:chgData name="Nikolaos Fesakis" userId="35e036d6-e71f-4a30-be9e-84c713b64e6c" providerId="ADAL" clId="{1CFDEE56-1534-4810-8EF8-A960879F15C9}" dt="2025-09-29T20:20:45.487" v="4764" actId="1037"/>
          <ac:picMkLst>
            <pc:docMk/>
            <pc:sldMk cId="1812987339" sldId="273"/>
            <ac:picMk id="22" creationId="{15B51DB4-2206-810C-5B8C-8D327BFCD8F4}"/>
          </ac:picMkLst>
        </pc:picChg>
      </pc:sldChg>
      <pc:sldChg chg="modSp mod modNotesTx">
        <pc:chgData name="Nikolaos Fesakis" userId="35e036d6-e71f-4a30-be9e-84c713b64e6c" providerId="ADAL" clId="{1CFDEE56-1534-4810-8EF8-A960879F15C9}" dt="2025-09-29T20:37:22.032" v="5026" actId="20577"/>
        <pc:sldMkLst>
          <pc:docMk/>
          <pc:sldMk cId="3637826625" sldId="274"/>
        </pc:sldMkLst>
        <pc:spChg chg="mod">
          <ac:chgData name="Nikolaos Fesakis" userId="35e036d6-e71f-4a30-be9e-84c713b64e6c" providerId="ADAL" clId="{1CFDEE56-1534-4810-8EF8-A960879F15C9}" dt="2025-09-29T20:37:15.262" v="5025" actId="20577"/>
          <ac:spMkLst>
            <pc:docMk/>
            <pc:sldMk cId="3637826625" sldId="274"/>
            <ac:spMk id="3" creationId="{64EB2983-6C34-BC5F-AA7B-15E49CE249DC}"/>
          </ac:spMkLst>
        </pc:spChg>
      </pc:sldChg>
      <pc:sldChg chg="modSp mod">
        <pc:chgData name="Nikolaos Fesakis" userId="35e036d6-e71f-4a30-be9e-84c713b64e6c" providerId="ADAL" clId="{1CFDEE56-1534-4810-8EF8-A960879F15C9}" dt="2025-09-28T15:17:59.128" v="1058" actId="207"/>
        <pc:sldMkLst>
          <pc:docMk/>
          <pc:sldMk cId="2364365456" sldId="275"/>
        </pc:sldMkLst>
        <pc:spChg chg="mod">
          <ac:chgData name="Nikolaos Fesakis" userId="35e036d6-e71f-4a30-be9e-84c713b64e6c" providerId="ADAL" clId="{1CFDEE56-1534-4810-8EF8-A960879F15C9}" dt="2025-09-28T15:17:59.128" v="1058" actId="207"/>
          <ac:spMkLst>
            <pc:docMk/>
            <pc:sldMk cId="2364365456" sldId="275"/>
            <ac:spMk id="4" creationId="{0F98C097-E78F-6BFE-057E-A5B965E53C0F}"/>
          </ac:spMkLst>
        </pc:spChg>
      </pc:sldChg>
      <pc:sldChg chg="addSp delSp modSp del mod modNotesTx">
        <pc:chgData name="Nikolaos Fesakis" userId="35e036d6-e71f-4a30-be9e-84c713b64e6c" providerId="ADAL" clId="{1CFDEE56-1534-4810-8EF8-A960879F15C9}" dt="2025-09-28T15:00:36.602" v="377" actId="47"/>
        <pc:sldMkLst>
          <pc:docMk/>
          <pc:sldMk cId="2356391977" sldId="276"/>
        </pc:sldMkLst>
      </pc:sldChg>
      <pc:sldChg chg="addSp delSp modSp mod modNotesTx">
        <pc:chgData name="Nikolaos Fesakis" userId="35e036d6-e71f-4a30-be9e-84c713b64e6c" providerId="ADAL" clId="{1CFDEE56-1534-4810-8EF8-A960879F15C9}" dt="2025-09-29T20:37:57.067" v="5030" actId="20577"/>
        <pc:sldMkLst>
          <pc:docMk/>
          <pc:sldMk cId="1980270731" sldId="277"/>
        </pc:sldMkLst>
        <pc:spChg chg="mod">
          <ac:chgData name="Nikolaos Fesakis" userId="35e036d6-e71f-4a30-be9e-84c713b64e6c" providerId="ADAL" clId="{1CFDEE56-1534-4810-8EF8-A960879F15C9}" dt="2025-09-28T15:17:03.142" v="1012" actId="20577"/>
          <ac:spMkLst>
            <pc:docMk/>
            <pc:sldMk cId="1980270731" sldId="277"/>
            <ac:spMk id="2" creationId="{695D3494-D305-DC08-5482-0995FABF81B3}"/>
          </ac:spMkLst>
        </pc:spChg>
        <pc:spChg chg="mod">
          <ac:chgData name="Nikolaos Fesakis" userId="35e036d6-e71f-4a30-be9e-84c713b64e6c" providerId="ADAL" clId="{1CFDEE56-1534-4810-8EF8-A960879F15C9}" dt="2025-09-28T14:46:45.539" v="69" actId="12"/>
          <ac:spMkLst>
            <pc:docMk/>
            <pc:sldMk cId="1980270731" sldId="277"/>
            <ac:spMk id="3" creationId="{83C61A20-E999-1E42-590C-8FCB0EE7D078}"/>
          </ac:spMkLst>
        </pc:spChg>
        <pc:spChg chg="add mod">
          <ac:chgData name="Nikolaos Fesakis" userId="35e036d6-e71f-4a30-be9e-84c713b64e6c" providerId="ADAL" clId="{1CFDEE56-1534-4810-8EF8-A960879F15C9}" dt="2025-09-28T14:51:32.066" v="201" actId="207"/>
          <ac:spMkLst>
            <pc:docMk/>
            <pc:sldMk cId="1980270731" sldId="277"/>
            <ac:spMk id="4" creationId="{D8238A00-9F0D-370E-CFA9-CAFCB67B198B}"/>
          </ac:spMkLst>
        </pc:spChg>
      </pc:sldChg>
      <pc:sldChg chg="addSp delSp modSp add mod ord modNotesTx">
        <pc:chgData name="Nikolaos Fesakis" userId="35e036d6-e71f-4a30-be9e-84c713b64e6c" providerId="ADAL" clId="{1CFDEE56-1534-4810-8EF8-A960879F15C9}" dt="2025-09-29T20:48:49.827" v="5127" actId="20577"/>
        <pc:sldMkLst>
          <pc:docMk/>
          <pc:sldMk cId="2907136278" sldId="278"/>
        </pc:sldMkLst>
        <pc:spChg chg="mod">
          <ac:chgData name="Nikolaos Fesakis" userId="35e036d6-e71f-4a30-be9e-84c713b64e6c" providerId="ADAL" clId="{1CFDEE56-1534-4810-8EF8-A960879F15C9}" dt="2025-09-28T15:00:08.837" v="374" actId="20577"/>
          <ac:spMkLst>
            <pc:docMk/>
            <pc:sldMk cId="2907136278" sldId="278"/>
            <ac:spMk id="2" creationId="{87DCB721-E993-42D9-CA7C-71CAAE0D4164}"/>
          </ac:spMkLst>
        </pc:spChg>
        <pc:spChg chg="mod">
          <ac:chgData name="Nikolaos Fesakis" userId="35e036d6-e71f-4a30-be9e-84c713b64e6c" providerId="ADAL" clId="{1CFDEE56-1534-4810-8EF8-A960879F15C9}" dt="2025-09-28T15:15:05.274" v="955" actId="14100"/>
          <ac:spMkLst>
            <pc:docMk/>
            <pc:sldMk cId="2907136278" sldId="278"/>
            <ac:spMk id="3" creationId="{F1216444-6974-6990-405A-359E4529B2A5}"/>
          </ac:spMkLst>
        </pc:spChg>
        <pc:spChg chg="mod">
          <ac:chgData name="Nikolaos Fesakis" userId="35e036d6-e71f-4a30-be9e-84c713b64e6c" providerId="ADAL" clId="{1CFDEE56-1534-4810-8EF8-A960879F15C9}" dt="2025-09-28T15:15:12.047" v="956" actId="1076"/>
          <ac:spMkLst>
            <pc:docMk/>
            <pc:sldMk cId="2907136278" sldId="278"/>
            <ac:spMk id="6" creationId="{630EAD31-D4F0-B582-7CBA-8E3446CF285B}"/>
          </ac:spMkLst>
        </pc:spChg>
        <pc:spChg chg="add mod">
          <ac:chgData name="Nikolaos Fesakis" userId="35e036d6-e71f-4a30-be9e-84c713b64e6c" providerId="ADAL" clId="{1CFDEE56-1534-4810-8EF8-A960879F15C9}" dt="2025-09-29T20:48:49.827" v="5127" actId="20577"/>
          <ac:spMkLst>
            <pc:docMk/>
            <pc:sldMk cId="2907136278" sldId="278"/>
            <ac:spMk id="7" creationId="{34FF2BD6-7059-0D57-D397-BEBCBACE0F79}"/>
          </ac:spMkLst>
        </pc:spChg>
        <pc:spChg chg="add mod">
          <ac:chgData name="Nikolaos Fesakis" userId="35e036d6-e71f-4a30-be9e-84c713b64e6c" providerId="ADAL" clId="{1CFDEE56-1534-4810-8EF8-A960879F15C9}" dt="2025-09-28T15:15:22.543" v="958" actId="1076"/>
          <ac:spMkLst>
            <pc:docMk/>
            <pc:sldMk cId="2907136278" sldId="278"/>
            <ac:spMk id="8" creationId="{FBFF188C-5174-DF58-A235-E36157EA543A}"/>
          </ac:spMkLst>
        </pc:spChg>
        <pc:spChg chg="add mod">
          <ac:chgData name="Nikolaos Fesakis" userId="35e036d6-e71f-4a30-be9e-84c713b64e6c" providerId="ADAL" clId="{1CFDEE56-1534-4810-8EF8-A960879F15C9}" dt="2025-09-28T15:14:53.610" v="954"/>
          <ac:spMkLst>
            <pc:docMk/>
            <pc:sldMk cId="2907136278" sldId="278"/>
            <ac:spMk id="11" creationId="{1744213A-314B-9D9E-B908-C2138366BE18}"/>
          </ac:spMkLst>
        </pc:spChg>
        <pc:picChg chg="add mod">
          <ac:chgData name="Nikolaos Fesakis" userId="35e036d6-e71f-4a30-be9e-84c713b64e6c" providerId="ADAL" clId="{1CFDEE56-1534-4810-8EF8-A960879F15C9}" dt="2025-09-28T15:14:53.610" v="954"/>
          <ac:picMkLst>
            <pc:docMk/>
            <pc:sldMk cId="2907136278" sldId="278"/>
            <ac:picMk id="10" creationId="{9D331C84-ED20-9A26-7868-F70B6A660194}"/>
          </ac:picMkLst>
        </pc:picChg>
      </pc:sldChg>
      <pc:sldChg chg="delSp modSp add mod modNotesTx">
        <pc:chgData name="Nikolaos Fesakis" userId="35e036d6-e71f-4a30-be9e-84c713b64e6c" providerId="ADAL" clId="{1CFDEE56-1534-4810-8EF8-A960879F15C9}" dt="2025-09-28T15:17:17.431" v="1032" actId="1036"/>
        <pc:sldMkLst>
          <pc:docMk/>
          <pc:sldMk cId="2127839606" sldId="279"/>
        </pc:sldMkLst>
        <pc:spChg chg="mod">
          <ac:chgData name="Nikolaos Fesakis" userId="35e036d6-e71f-4a30-be9e-84c713b64e6c" providerId="ADAL" clId="{1CFDEE56-1534-4810-8EF8-A960879F15C9}" dt="2025-09-28T15:01:13.072" v="436" actId="20577"/>
          <ac:spMkLst>
            <pc:docMk/>
            <pc:sldMk cId="2127839606" sldId="279"/>
            <ac:spMk id="2" creationId="{B1A2ABCB-3976-848D-0D95-954E8733A242}"/>
          </ac:spMkLst>
        </pc:spChg>
        <pc:spChg chg="mod">
          <ac:chgData name="Nikolaos Fesakis" userId="35e036d6-e71f-4a30-be9e-84c713b64e6c" providerId="ADAL" clId="{1CFDEE56-1534-4810-8EF8-A960879F15C9}" dt="2025-09-28T15:12:47.833" v="951" actId="207"/>
          <ac:spMkLst>
            <pc:docMk/>
            <pc:sldMk cId="2127839606" sldId="279"/>
            <ac:spMk id="3" creationId="{88EC3A6C-C49E-4107-4633-D8097FEEAE4E}"/>
          </ac:spMkLst>
        </pc:spChg>
        <pc:picChg chg="mod">
          <ac:chgData name="Nikolaos Fesakis" userId="35e036d6-e71f-4a30-be9e-84c713b64e6c" providerId="ADAL" clId="{1CFDEE56-1534-4810-8EF8-A960879F15C9}" dt="2025-09-28T15:17:17.431" v="1032" actId="1036"/>
          <ac:picMkLst>
            <pc:docMk/>
            <pc:sldMk cId="2127839606" sldId="279"/>
            <ac:picMk id="9" creationId="{BC09081A-30F4-CE82-82EB-00D76996E151}"/>
          </ac:picMkLst>
        </pc:picChg>
      </pc:sldChg>
      <pc:sldChg chg="addSp delSp modSp add mod modNotesTx">
        <pc:chgData name="Nikolaos Fesakis" userId="35e036d6-e71f-4a30-be9e-84c713b64e6c" providerId="ADAL" clId="{1CFDEE56-1534-4810-8EF8-A960879F15C9}" dt="2025-09-29T20:52:15.525" v="5167" actId="20577"/>
        <pc:sldMkLst>
          <pc:docMk/>
          <pc:sldMk cId="2167066107" sldId="280"/>
        </pc:sldMkLst>
        <pc:spChg chg="mod">
          <ac:chgData name="Nikolaos Fesakis" userId="35e036d6-e71f-4a30-be9e-84c713b64e6c" providerId="ADAL" clId="{1CFDEE56-1534-4810-8EF8-A960879F15C9}" dt="2025-09-28T15:15:47.594" v="983" actId="20577"/>
          <ac:spMkLst>
            <pc:docMk/>
            <pc:sldMk cId="2167066107" sldId="280"/>
            <ac:spMk id="2" creationId="{55986BFD-2947-B260-E8F4-6E8EEFD0E24F}"/>
          </ac:spMkLst>
        </pc:spChg>
        <pc:spChg chg="add mod">
          <ac:chgData name="Nikolaos Fesakis" userId="35e036d6-e71f-4a30-be9e-84c713b64e6c" providerId="ADAL" clId="{1CFDEE56-1534-4810-8EF8-A960879F15C9}" dt="2025-09-28T15:32:06.924" v="1805" actId="12"/>
          <ac:spMkLst>
            <pc:docMk/>
            <pc:sldMk cId="2167066107" sldId="280"/>
            <ac:spMk id="5" creationId="{3587EC6B-1074-8041-4279-0D1A1C732826}"/>
          </ac:spMkLst>
        </pc:spChg>
        <pc:spChg chg="mod">
          <ac:chgData name="Nikolaos Fesakis" userId="35e036d6-e71f-4a30-be9e-84c713b64e6c" providerId="ADAL" clId="{1CFDEE56-1534-4810-8EF8-A960879F15C9}" dt="2025-09-28T15:24:03.290" v="1315" actId="164"/>
          <ac:spMkLst>
            <pc:docMk/>
            <pc:sldMk cId="2167066107" sldId="280"/>
            <ac:spMk id="6" creationId="{E21D78F9-416E-EB6C-84A3-6495AE29935F}"/>
          </ac:spMkLst>
        </pc:spChg>
        <pc:spChg chg="mod">
          <ac:chgData name="Nikolaos Fesakis" userId="35e036d6-e71f-4a30-be9e-84c713b64e6c" providerId="ADAL" clId="{1CFDEE56-1534-4810-8EF8-A960879F15C9}" dt="2025-09-28T15:29:00.657" v="1768" actId="1037"/>
          <ac:spMkLst>
            <pc:docMk/>
            <pc:sldMk cId="2167066107" sldId="280"/>
            <ac:spMk id="28" creationId="{E0AB3783-B870-902B-AE48-D8C523D22555}"/>
          </ac:spMkLst>
        </pc:spChg>
        <pc:spChg chg="mod">
          <ac:chgData name="Nikolaos Fesakis" userId="35e036d6-e71f-4a30-be9e-84c713b64e6c" providerId="ADAL" clId="{1CFDEE56-1534-4810-8EF8-A960879F15C9}" dt="2025-09-29T20:28:42.147" v="4824" actId="1036"/>
          <ac:spMkLst>
            <pc:docMk/>
            <pc:sldMk cId="2167066107" sldId="280"/>
            <ac:spMk id="29" creationId="{335031A4-CFEA-9E6F-E613-BBCDC99C77E6}"/>
          </ac:spMkLst>
        </pc:spChg>
        <pc:spChg chg="mod">
          <ac:chgData name="Nikolaos Fesakis" userId="35e036d6-e71f-4a30-be9e-84c713b64e6c" providerId="ADAL" clId="{1CFDEE56-1534-4810-8EF8-A960879F15C9}" dt="2025-09-28T15:31:46.154" v="1803"/>
          <ac:spMkLst>
            <pc:docMk/>
            <pc:sldMk cId="2167066107" sldId="280"/>
            <ac:spMk id="37" creationId="{6B759CBA-4820-1186-4CE1-47531E123B9A}"/>
          </ac:spMkLst>
        </pc:spChg>
        <pc:spChg chg="mod">
          <ac:chgData name="Nikolaos Fesakis" userId="35e036d6-e71f-4a30-be9e-84c713b64e6c" providerId="ADAL" clId="{1CFDEE56-1534-4810-8EF8-A960879F15C9}" dt="2025-09-28T15:31:46.154" v="1803"/>
          <ac:spMkLst>
            <pc:docMk/>
            <pc:sldMk cId="2167066107" sldId="280"/>
            <ac:spMk id="38" creationId="{C470FBAC-F829-3CF6-F8B0-7DF26C050389}"/>
          </ac:spMkLst>
        </pc:spChg>
        <pc:spChg chg="mod">
          <ac:chgData name="Nikolaos Fesakis" userId="35e036d6-e71f-4a30-be9e-84c713b64e6c" providerId="ADAL" clId="{1CFDEE56-1534-4810-8EF8-A960879F15C9}" dt="2025-09-28T15:34:07.521" v="1808" actId="27803"/>
          <ac:spMkLst>
            <pc:docMk/>
            <pc:sldMk cId="2167066107" sldId="280"/>
            <ac:spMk id="44" creationId="{CACF2265-A8E2-F62B-AC97-6A202CD8D961}"/>
          </ac:spMkLst>
        </pc:spChg>
        <pc:spChg chg="mod">
          <ac:chgData name="Nikolaos Fesakis" userId="35e036d6-e71f-4a30-be9e-84c713b64e6c" providerId="ADAL" clId="{1CFDEE56-1534-4810-8EF8-A960879F15C9}" dt="2025-09-28T15:34:07.521" v="1808" actId="27803"/>
          <ac:spMkLst>
            <pc:docMk/>
            <pc:sldMk cId="2167066107" sldId="280"/>
            <ac:spMk id="45" creationId="{F3B83696-35CF-96F5-CA54-7B5EBF002CAE}"/>
          </ac:spMkLst>
        </pc:spChg>
        <pc:spChg chg="mod">
          <ac:chgData name="Nikolaos Fesakis" userId="35e036d6-e71f-4a30-be9e-84c713b64e6c" providerId="ADAL" clId="{1CFDEE56-1534-4810-8EF8-A960879F15C9}" dt="2025-09-28T15:34:07.521" v="1808" actId="27803"/>
          <ac:spMkLst>
            <pc:docMk/>
            <pc:sldMk cId="2167066107" sldId="280"/>
            <ac:spMk id="46" creationId="{0195A85F-17CD-78D7-A9CB-C1C2F9CC331C}"/>
          </ac:spMkLst>
        </pc:spChg>
        <pc:spChg chg="mod">
          <ac:chgData name="Nikolaos Fesakis" userId="35e036d6-e71f-4a30-be9e-84c713b64e6c" providerId="ADAL" clId="{1CFDEE56-1534-4810-8EF8-A960879F15C9}" dt="2025-09-28T15:34:07.521" v="1808" actId="27803"/>
          <ac:spMkLst>
            <pc:docMk/>
            <pc:sldMk cId="2167066107" sldId="280"/>
            <ac:spMk id="47" creationId="{6EBF426C-1ACA-50D7-24C1-B3D4F92BE008}"/>
          </ac:spMkLst>
        </pc:spChg>
        <pc:spChg chg="add mod">
          <ac:chgData name="Nikolaos Fesakis" userId="35e036d6-e71f-4a30-be9e-84c713b64e6c" providerId="ADAL" clId="{1CFDEE56-1534-4810-8EF8-A960879F15C9}" dt="2025-09-28T15:36:31.134" v="2097" actId="164"/>
          <ac:spMkLst>
            <pc:docMk/>
            <pc:sldMk cId="2167066107" sldId="280"/>
            <ac:spMk id="50" creationId="{C947B47A-801E-9FA6-FB45-9099913F744F}"/>
          </ac:spMkLst>
        </pc:spChg>
        <pc:spChg chg="add mod">
          <ac:chgData name="Nikolaos Fesakis" userId="35e036d6-e71f-4a30-be9e-84c713b64e6c" providerId="ADAL" clId="{1CFDEE56-1534-4810-8EF8-A960879F15C9}" dt="2025-09-28T15:36:31.134" v="2097" actId="164"/>
          <ac:spMkLst>
            <pc:docMk/>
            <pc:sldMk cId="2167066107" sldId="280"/>
            <ac:spMk id="51" creationId="{7175A8EB-22C8-0690-BD91-C406DD9CF298}"/>
          </ac:spMkLst>
        </pc:spChg>
        <pc:spChg chg="add mod">
          <ac:chgData name="Nikolaos Fesakis" userId="35e036d6-e71f-4a30-be9e-84c713b64e6c" providerId="ADAL" clId="{1CFDEE56-1534-4810-8EF8-A960879F15C9}" dt="2025-09-28T15:36:31.134" v="2097" actId="164"/>
          <ac:spMkLst>
            <pc:docMk/>
            <pc:sldMk cId="2167066107" sldId="280"/>
            <ac:spMk id="52" creationId="{AE147910-6535-93F7-D1ED-B8703B64388C}"/>
          </ac:spMkLst>
        </pc:spChg>
        <pc:spChg chg="add mod">
          <ac:chgData name="Nikolaos Fesakis" userId="35e036d6-e71f-4a30-be9e-84c713b64e6c" providerId="ADAL" clId="{1CFDEE56-1534-4810-8EF8-A960879F15C9}" dt="2025-09-28T15:41:02.183" v="2220" actId="164"/>
          <ac:spMkLst>
            <pc:docMk/>
            <pc:sldMk cId="2167066107" sldId="280"/>
            <ac:spMk id="55" creationId="{BF554549-3DFB-A7D1-D653-9CDA6CA70FC3}"/>
          </ac:spMkLst>
        </pc:spChg>
        <pc:spChg chg="add mod">
          <ac:chgData name="Nikolaos Fesakis" userId="35e036d6-e71f-4a30-be9e-84c713b64e6c" providerId="ADAL" clId="{1CFDEE56-1534-4810-8EF8-A960879F15C9}" dt="2025-09-28T15:41:02.183" v="2220" actId="164"/>
          <ac:spMkLst>
            <pc:docMk/>
            <pc:sldMk cId="2167066107" sldId="280"/>
            <ac:spMk id="56" creationId="{1379AE07-A7DC-263D-C0FD-4B8C9E29E8FD}"/>
          </ac:spMkLst>
        </pc:spChg>
        <pc:spChg chg="add mod">
          <ac:chgData name="Nikolaos Fesakis" userId="35e036d6-e71f-4a30-be9e-84c713b64e6c" providerId="ADAL" clId="{1CFDEE56-1534-4810-8EF8-A960879F15C9}" dt="2025-09-28T15:41:02.183" v="2220" actId="164"/>
          <ac:spMkLst>
            <pc:docMk/>
            <pc:sldMk cId="2167066107" sldId="280"/>
            <ac:spMk id="57" creationId="{592297EC-CBCD-7316-37F1-7A78F3AD3E86}"/>
          </ac:spMkLst>
        </pc:spChg>
        <pc:spChg chg="mod">
          <ac:chgData name="Nikolaos Fesakis" userId="35e036d6-e71f-4a30-be9e-84c713b64e6c" providerId="ADAL" clId="{1CFDEE56-1534-4810-8EF8-A960879F15C9}" dt="2025-09-28T15:42:50.840" v="2347"/>
          <ac:spMkLst>
            <pc:docMk/>
            <pc:sldMk cId="2167066107" sldId="280"/>
            <ac:spMk id="61" creationId="{440D895F-21CE-BE1B-D883-18259701DAC7}"/>
          </ac:spMkLst>
        </pc:spChg>
        <pc:spChg chg="mod">
          <ac:chgData name="Nikolaos Fesakis" userId="35e036d6-e71f-4a30-be9e-84c713b64e6c" providerId="ADAL" clId="{1CFDEE56-1534-4810-8EF8-A960879F15C9}" dt="2025-09-28T15:43:07.161" v="2353" actId="20577"/>
          <ac:spMkLst>
            <pc:docMk/>
            <pc:sldMk cId="2167066107" sldId="280"/>
            <ac:spMk id="62" creationId="{7D321C54-EAD8-40FE-0556-E9DE4C8E601F}"/>
          </ac:spMkLst>
        </pc:spChg>
        <pc:grpChg chg="add mod">
          <ac:chgData name="Nikolaos Fesakis" userId="35e036d6-e71f-4a30-be9e-84c713b64e6c" providerId="ADAL" clId="{1CFDEE56-1534-4810-8EF8-A960879F15C9}" dt="2025-09-28T15:26:22.925" v="1553" actId="14100"/>
          <ac:grpSpMkLst>
            <pc:docMk/>
            <pc:sldMk cId="2167066107" sldId="280"/>
            <ac:grpSpMk id="23" creationId="{AE77C084-15ED-8866-F9EC-3E3E28B92840}"/>
          </ac:grpSpMkLst>
        </pc:grpChg>
        <pc:grpChg chg="add mod">
          <ac:chgData name="Nikolaos Fesakis" userId="35e036d6-e71f-4a30-be9e-84c713b64e6c" providerId="ADAL" clId="{1CFDEE56-1534-4810-8EF8-A960879F15C9}" dt="2025-09-28T15:24:14.929" v="1359" actId="1035"/>
          <ac:grpSpMkLst>
            <pc:docMk/>
            <pc:sldMk cId="2167066107" sldId="280"/>
            <ac:grpSpMk id="26" creationId="{61F60898-0ECB-A310-2141-E731DED7D224}"/>
          </ac:grpSpMkLst>
        </pc:grpChg>
        <pc:grpChg chg="add mod">
          <ac:chgData name="Nikolaos Fesakis" userId="35e036d6-e71f-4a30-be9e-84c713b64e6c" providerId="ADAL" clId="{1CFDEE56-1534-4810-8EF8-A960879F15C9}" dt="2025-09-28T15:41:11.764" v="2221" actId="164"/>
          <ac:grpSpMkLst>
            <pc:docMk/>
            <pc:sldMk cId="2167066107" sldId="280"/>
            <ac:grpSpMk id="36" creationId="{BA551595-AC80-B593-C2C0-D85ECB7AB6DC}"/>
          </ac:grpSpMkLst>
        </pc:grpChg>
        <pc:grpChg chg="mod">
          <ac:chgData name="Nikolaos Fesakis" userId="35e036d6-e71f-4a30-be9e-84c713b64e6c" providerId="ADAL" clId="{1CFDEE56-1534-4810-8EF8-A960879F15C9}" dt="2025-09-28T15:36:31.134" v="2097" actId="164"/>
          <ac:grpSpMkLst>
            <pc:docMk/>
            <pc:sldMk cId="2167066107" sldId="280"/>
            <ac:grpSpMk id="43" creationId="{9E00C127-A836-7530-91B9-01497D7E1BA6}"/>
          </ac:grpSpMkLst>
        </pc:grpChg>
        <pc:grpChg chg="add mod">
          <ac:chgData name="Nikolaos Fesakis" userId="35e036d6-e71f-4a30-be9e-84c713b64e6c" providerId="ADAL" clId="{1CFDEE56-1534-4810-8EF8-A960879F15C9}" dt="2025-09-28T15:41:02.183" v="2220" actId="164"/>
          <ac:grpSpMkLst>
            <pc:docMk/>
            <pc:sldMk cId="2167066107" sldId="280"/>
            <ac:grpSpMk id="53" creationId="{B8C72F6C-3C30-389C-10A2-6ED81FED8C87}"/>
          </ac:grpSpMkLst>
        </pc:grpChg>
        <pc:grpChg chg="add mod">
          <ac:chgData name="Nikolaos Fesakis" userId="35e036d6-e71f-4a30-be9e-84c713b64e6c" providerId="ADAL" clId="{1CFDEE56-1534-4810-8EF8-A960879F15C9}" dt="2025-09-28T15:41:11.764" v="2221" actId="164"/>
          <ac:grpSpMkLst>
            <pc:docMk/>
            <pc:sldMk cId="2167066107" sldId="280"/>
            <ac:grpSpMk id="58" creationId="{983A094C-2ADD-B0E2-AD2A-7DB285188691}"/>
          </ac:grpSpMkLst>
        </pc:grpChg>
        <pc:grpChg chg="add mod">
          <ac:chgData name="Nikolaos Fesakis" userId="35e036d6-e71f-4a30-be9e-84c713b64e6c" providerId="ADAL" clId="{1CFDEE56-1534-4810-8EF8-A960879F15C9}" dt="2025-09-28T15:41:11.764" v="2221" actId="164"/>
          <ac:grpSpMkLst>
            <pc:docMk/>
            <pc:sldMk cId="2167066107" sldId="280"/>
            <ac:grpSpMk id="59" creationId="{02632382-0483-0220-1C1E-2E6CFE853A5D}"/>
          </ac:grpSpMkLst>
        </pc:grpChg>
        <pc:grpChg chg="add mod">
          <ac:chgData name="Nikolaos Fesakis" userId="35e036d6-e71f-4a30-be9e-84c713b64e6c" providerId="ADAL" clId="{1CFDEE56-1534-4810-8EF8-A960879F15C9}" dt="2025-09-28T15:42:50.840" v="2347"/>
          <ac:grpSpMkLst>
            <pc:docMk/>
            <pc:sldMk cId="2167066107" sldId="280"/>
            <ac:grpSpMk id="60" creationId="{88C740A3-7394-FB60-DBF3-1CE30AFBDEF8}"/>
          </ac:grpSpMkLst>
        </pc:grpChg>
        <pc:cxnChg chg="add mod">
          <ac:chgData name="Nikolaos Fesakis" userId="35e036d6-e71f-4a30-be9e-84c713b64e6c" providerId="ADAL" clId="{1CFDEE56-1534-4810-8EF8-A960879F15C9}" dt="2025-09-28T15:45:35.037" v="2454" actId="1038"/>
          <ac:cxnSpMkLst>
            <pc:docMk/>
            <pc:sldMk cId="2167066107" sldId="280"/>
            <ac:cxnSpMk id="10" creationId="{441E047A-1E59-6759-ED52-76A4BFCBFE2C}"/>
          </ac:cxnSpMkLst>
        </pc:cxnChg>
        <pc:cxnChg chg="add mod">
          <ac:chgData name="Nikolaos Fesakis" userId="35e036d6-e71f-4a30-be9e-84c713b64e6c" providerId="ADAL" clId="{1CFDEE56-1534-4810-8EF8-A960879F15C9}" dt="2025-09-28T15:24:03.290" v="1315" actId="164"/>
          <ac:cxnSpMkLst>
            <pc:docMk/>
            <pc:sldMk cId="2167066107" sldId="280"/>
            <ac:cxnSpMk id="20" creationId="{852B4CC3-66C2-8FD3-BCDC-02DF64DACF70}"/>
          </ac:cxnSpMkLst>
        </pc:cxnChg>
        <pc:cxnChg chg="mod">
          <ac:chgData name="Nikolaos Fesakis" userId="35e036d6-e71f-4a30-be9e-84c713b64e6c" providerId="ADAL" clId="{1CFDEE56-1534-4810-8EF8-A960879F15C9}" dt="2025-09-28T15:45:40.417" v="2456" actId="1038"/>
          <ac:cxnSpMkLst>
            <pc:docMk/>
            <pc:sldMk cId="2167066107" sldId="280"/>
            <ac:cxnSpMk id="31" creationId="{3B98B99D-C47F-DABC-78F5-A3EB35F050E2}"/>
          </ac:cxnSpMkLst>
        </pc:cxnChg>
        <pc:cxnChg chg="mod">
          <ac:chgData name="Nikolaos Fesakis" userId="35e036d6-e71f-4a30-be9e-84c713b64e6c" providerId="ADAL" clId="{1CFDEE56-1534-4810-8EF8-A960879F15C9}" dt="2025-09-28T15:27:46.495" v="1723" actId="1035"/>
          <ac:cxnSpMkLst>
            <pc:docMk/>
            <pc:sldMk cId="2167066107" sldId="280"/>
            <ac:cxnSpMk id="32" creationId="{F4781FC5-4283-E41D-C870-7D21B2B1C79C}"/>
          </ac:cxnSpMkLst>
        </pc:cxnChg>
        <pc:cxnChg chg="mod">
          <ac:chgData name="Nikolaos Fesakis" userId="35e036d6-e71f-4a30-be9e-84c713b64e6c" providerId="ADAL" clId="{1CFDEE56-1534-4810-8EF8-A960879F15C9}" dt="2025-09-28T15:31:46.154" v="1803"/>
          <ac:cxnSpMkLst>
            <pc:docMk/>
            <pc:sldMk cId="2167066107" sldId="280"/>
            <ac:cxnSpMk id="39" creationId="{683F066E-2411-0D65-9E66-D6FE7B59070E}"/>
          </ac:cxnSpMkLst>
        </pc:cxnChg>
        <pc:cxnChg chg="mod">
          <ac:chgData name="Nikolaos Fesakis" userId="35e036d6-e71f-4a30-be9e-84c713b64e6c" providerId="ADAL" clId="{1CFDEE56-1534-4810-8EF8-A960879F15C9}" dt="2025-09-28T15:36:53.673" v="2129" actId="1036"/>
          <ac:cxnSpMkLst>
            <pc:docMk/>
            <pc:sldMk cId="2167066107" sldId="280"/>
            <ac:cxnSpMk id="40" creationId="{5B1F89A0-8311-493C-8C03-F43EB84D2951}"/>
          </ac:cxnSpMkLst>
        </pc:cxnChg>
        <pc:cxnChg chg="mod">
          <ac:chgData name="Nikolaos Fesakis" userId="35e036d6-e71f-4a30-be9e-84c713b64e6c" providerId="ADAL" clId="{1CFDEE56-1534-4810-8EF8-A960879F15C9}" dt="2025-09-28T15:42:50.840" v="2347"/>
          <ac:cxnSpMkLst>
            <pc:docMk/>
            <pc:sldMk cId="2167066107" sldId="280"/>
            <ac:cxnSpMk id="63" creationId="{EFE8DCD5-2C2D-B6C9-D75C-B8C91EDBA3B7}"/>
          </ac:cxnSpMkLst>
        </pc:cxnChg>
        <pc:cxnChg chg="mod">
          <ac:chgData name="Nikolaos Fesakis" userId="35e036d6-e71f-4a30-be9e-84c713b64e6c" providerId="ADAL" clId="{1CFDEE56-1534-4810-8EF8-A960879F15C9}" dt="2025-09-28T15:42:50.840" v="2347"/>
          <ac:cxnSpMkLst>
            <pc:docMk/>
            <pc:sldMk cId="2167066107" sldId="280"/>
            <ac:cxnSpMk id="2048" creationId="{4BAB77DF-2328-89A3-C296-4F41BCCA90E4}"/>
          </ac:cxnSpMkLst>
        </pc:cxnChg>
      </pc:sldChg>
      <pc:sldChg chg="addSp delSp modSp add mod setBg">
        <pc:chgData name="Nikolaos Fesakis" userId="35e036d6-e71f-4a30-be9e-84c713b64e6c" providerId="ADAL" clId="{1CFDEE56-1534-4810-8EF8-A960879F15C9}" dt="2025-09-29T20:55:07.946" v="5190" actId="20577"/>
        <pc:sldMkLst>
          <pc:docMk/>
          <pc:sldMk cId="3005629834" sldId="281"/>
        </pc:sldMkLst>
        <pc:spChg chg="mod">
          <ac:chgData name="Nikolaos Fesakis" userId="35e036d6-e71f-4a30-be9e-84c713b64e6c" providerId="ADAL" clId="{1CFDEE56-1534-4810-8EF8-A960879F15C9}" dt="2025-09-28T16:05:08.493" v="2824" actId="20577"/>
          <ac:spMkLst>
            <pc:docMk/>
            <pc:sldMk cId="3005629834" sldId="281"/>
            <ac:spMk id="2" creationId="{A199D2C3-1DEC-32A2-61B5-76493AEC4449}"/>
          </ac:spMkLst>
        </pc:spChg>
        <pc:spChg chg="add mod">
          <ac:chgData name="Nikolaos Fesakis" userId="35e036d6-e71f-4a30-be9e-84c713b64e6c" providerId="ADAL" clId="{1CFDEE56-1534-4810-8EF8-A960879F15C9}" dt="2025-09-29T20:54:33.193" v="5177" actId="20577"/>
          <ac:spMkLst>
            <pc:docMk/>
            <pc:sldMk cId="3005629834" sldId="281"/>
            <ac:spMk id="4" creationId="{31357EBA-E76C-819F-CCC2-AD1CBD5E3699}"/>
          </ac:spMkLst>
        </pc:spChg>
        <pc:spChg chg="add mod">
          <ac:chgData name="Nikolaos Fesakis" userId="35e036d6-e71f-4a30-be9e-84c713b64e6c" providerId="ADAL" clId="{1CFDEE56-1534-4810-8EF8-A960879F15C9}" dt="2025-09-29T20:55:07.946" v="5190" actId="20577"/>
          <ac:spMkLst>
            <pc:docMk/>
            <pc:sldMk cId="3005629834" sldId="281"/>
            <ac:spMk id="7" creationId="{9AC91A4A-9B6F-F93C-05E1-C848ECAAF02B}"/>
          </ac:spMkLst>
        </pc:spChg>
        <pc:spChg chg="mod">
          <ac:chgData name="Nikolaos Fesakis" userId="35e036d6-e71f-4a30-be9e-84c713b64e6c" providerId="ADAL" clId="{1CFDEE56-1534-4810-8EF8-A960879F15C9}" dt="2025-09-28T15:51:58.344" v="2494"/>
          <ac:spMkLst>
            <pc:docMk/>
            <pc:sldMk cId="3005629834" sldId="281"/>
            <ac:spMk id="36" creationId="{3D3608BE-8252-C0D9-B934-B8CBBE807000}"/>
          </ac:spMkLst>
        </pc:spChg>
        <pc:spChg chg="add del mod">
          <ac:chgData name="Nikolaos Fesakis" userId="35e036d6-e71f-4a30-be9e-84c713b64e6c" providerId="ADAL" clId="{1CFDEE56-1534-4810-8EF8-A960879F15C9}" dt="2025-09-28T15:53:27.025" v="2511" actId="1037"/>
          <ac:spMkLst>
            <pc:docMk/>
            <pc:sldMk cId="3005629834" sldId="281"/>
            <ac:spMk id="37" creationId="{DAEC3A38-DB1A-F84B-7EFE-B67A85B1DACE}"/>
          </ac:spMkLst>
        </pc:spChg>
        <pc:spChg chg="mod">
          <ac:chgData name="Nikolaos Fesakis" userId="35e036d6-e71f-4a30-be9e-84c713b64e6c" providerId="ADAL" clId="{1CFDEE56-1534-4810-8EF8-A960879F15C9}" dt="2025-09-28T15:51:58.344" v="2494"/>
          <ac:spMkLst>
            <pc:docMk/>
            <pc:sldMk cId="3005629834" sldId="281"/>
            <ac:spMk id="38" creationId="{84D5CF61-6E94-5628-5AEB-7442BC229822}"/>
          </ac:spMkLst>
        </pc:spChg>
        <pc:spChg chg="add del mod">
          <ac:chgData name="Nikolaos Fesakis" userId="35e036d6-e71f-4a30-be9e-84c713b64e6c" providerId="ADAL" clId="{1CFDEE56-1534-4810-8EF8-A960879F15C9}" dt="2025-09-28T15:53:23.832" v="2510" actId="207"/>
          <ac:spMkLst>
            <pc:docMk/>
            <pc:sldMk cId="3005629834" sldId="281"/>
            <ac:spMk id="39" creationId="{2FC6B263-54BC-564A-49C9-5756DAF5F38B}"/>
          </ac:spMkLst>
        </pc:spChg>
        <pc:spChg chg="mod">
          <ac:chgData name="Nikolaos Fesakis" userId="35e036d6-e71f-4a30-be9e-84c713b64e6c" providerId="ADAL" clId="{1CFDEE56-1534-4810-8EF8-A960879F15C9}" dt="2025-09-28T15:52:27.075" v="2499"/>
          <ac:spMkLst>
            <pc:docMk/>
            <pc:sldMk cId="3005629834" sldId="281"/>
            <ac:spMk id="43" creationId="{F28C0C54-966A-F8C3-CD4D-1534EFD6DF0C}"/>
          </ac:spMkLst>
        </pc:spChg>
        <pc:spChg chg="mod">
          <ac:chgData name="Nikolaos Fesakis" userId="35e036d6-e71f-4a30-be9e-84c713b64e6c" providerId="ADAL" clId="{1CFDEE56-1534-4810-8EF8-A960879F15C9}" dt="2025-09-28T15:54:02.921" v="2519" actId="1037"/>
          <ac:spMkLst>
            <pc:docMk/>
            <pc:sldMk cId="3005629834" sldId="281"/>
            <ac:spMk id="44" creationId="{D1909C40-7355-AA64-5E48-6CCA9396C23A}"/>
          </ac:spMkLst>
        </pc:spChg>
        <pc:spChg chg="mod">
          <ac:chgData name="Nikolaos Fesakis" userId="35e036d6-e71f-4a30-be9e-84c713b64e6c" providerId="ADAL" clId="{1CFDEE56-1534-4810-8EF8-A960879F15C9}" dt="2025-09-28T15:53:36.040" v="2512" actId="207"/>
          <ac:spMkLst>
            <pc:docMk/>
            <pc:sldMk cId="3005629834" sldId="281"/>
            <ac:spMk id="45" creationId="{D429DB6C-1909-19EE-120D-0FA74E34A070}"/>
          </ac:spMkLst>
        </pc:spChg>
        <pc:spChg chg="mod">
          <ac:chgData name="Nikolaos Fesakis" userId="35e036d6-e71f-4a30-be9e-84c713b64e6c" providerId="ADAL" clId="{1CFDEE56-1534-4810-8EF8-A960879F15C9}" dt="2025-09-28T15:53:59.355" v="2518" actId="1037"/>
          <ac:spMkLst>
            <pc:docMk/>
            <pc:sldMk cId="3005629834" sldId="281"/>
            <ac:spMk id="46" creationId="{45F14AC8-5CA8-1C25-53D8-F607B6CE3E72}"/>
          </ac:spMkLst>
        </pc:spChg>
        <pc:spChg chg="mod">
          <ac:chgData name="Nikolaos Fesakis" userId="35e036d6-e71f-4a30-be9e-84c713b64e6c" providerId="ADAL" clId="{1CFDEE56-1534-4810-8EF8-A960879F15C9}" dt="2025-09-28T15:52:43.576" v="2506"/>
          <ac:spMkLst>
            <pc:docMk/>
            <pc:sldMk cId="3005629834" sldId="281"/>
            <ac:spMk id="48" creationId="{17042A2B-8BD5-0E3A-F24F-C9717CE04825}"/>
          </ac:spMkLst>
        </pc:spChg>
        <pc:spChg chg="mod">
          <ac:chgData name="Nikolaos Fesakis" userId="35e036d6-e71f-4a30-be9e-84c713b64e6c" providerId="ADAL" clId="{1CFDEE56-1534-4810-8EF8-A960879F15C9}" dt="2025-09-28T15:52:43.576" v="2506"/>
          <ac:spMkLst>
            <pc:docMk/>
            <pc:sldMk cId="3005629834" sldId="281"/>
            <ac:spMk id="49" creationId="{709328D0-D0D2-D4CD-50E4-D06ED0E3709C}"/>
          </ac:spMkLst>
        </pc:spChg>
        <pc:spChg chg="mod">
          <ac:chgData name="Nikolaos Fesakis" userId="35e036d6-e71f-4a30-be9e-84c713b64e6c" providerId="ADAL" clId="{1CFDEE56-1534-4810-8EF8-A960879F15C9}" dt="2025-09-28T15:53:42.171" v="2514" actId="207"/>
          <ac:spMkLst>
            <pc:docMk/>
            <pc:sldMk cId="3005629834" sldId="281"/>
            <ac:spMk id="50" creationId="{B5E9CA6B-9578-BD89-6A5D-B47D3035863B}"/>
          </ac:spMkLst>
        </pc:spChg>
        <pc:spChg chg="mod">
          <ac:chgData name="Nikolaos Fesakis" userId="35e036d6-e71f-4a30-be9e-84c713b64e6c" providerId="ADAL" clId="{1CFDEE56-1534-4810-8EF8-A960879F15C9}" dt="2025-09-28T15:53:54.787" v="2517" actId="1038"/>
          <ac:spMkLst>
            <pc:docMk/>
            <pc:sldMk cId="3005629834" sldId="281"/>
            <ac:spMk id="51" creationId="{B793AC16-70CC-1408-8B55-EF0CB380390B}"/>
          </ac:spMkLst>
        </pc:spChg>
        <pc:spChg chg="add mod">
          <ac:chgData name="Nikolaos Fesakis" userId="35e036d6-e71f-4a30-be9e-84c713b64e6c" providerId="ADAL" clId="{1CFDEE56-1534-4810-8EF8-A960879F15C9}" dt="2025-09-28T16:04:42.802" v="2805" actId="164"/>
          <ac:spMkLst>
            <pc:docMk/>
            <pc:sldMk cId="3005629834" sldId="281"/>
            <ac:spMk id="2065" creationId="{35F103D3-7C24-149A-01AB-B8F48AFD293C}"/>
          </ac:spMkLst>
        </pc:spChg>
        <pc:spChg chg="add mod">
          <ac:chgData name="Nikolaos Fesakis" userId="35e036d6-e71f-4a30-be9e-84c713b64e6c" providerId="ADAL" clId="{1CFDEE56-1534-4810-8EF8-A960879F15C9}" dt="2025-09-28T16:04:42.802" v="2805" actId="164"/>
          <ac:spMkLst>
            <pc:docMk/>
            <pc:sldMk cId="3005629834" sldId="281"/>
            <ac:spMk id="2066" creationId="{5E68125C-1498-EF48-CF8B-21399FEFF984}"/>
          </ac:spMkLst>
        </pc:spChg>
        <pc:spChg chg="add mod">
          <ac:chgData name="Nikolaos Fesakis" userId="35e036d6-e71f-4a30-be9e-84c713b64e6c" providerId="ADAL" clId="{1CFDEE56-1534-4810-8EF8-A960879F15C9}" dt="2025-09-28T16:04:42.802" v="2805" actId="164"/>
          <ac:spMkLst>
            <pc:docMk/>
            <pc:sldMk cId="3005629834" sldId="281"/>
            <ac:spMk id="2081" creationId="{C998363A-3D91-FDB9-E4F0-20BD6D1576A8}"/>
          </ac:spMkLst>
        </pc:spChg>
        <pc:spChg chg="add mod">
          <ac:chgData name="Nikolaos Fesakis" userId="35e036d6-e71f-4a30-be9e-84c713b64e6c" providerId="ADAL" clId="{1CFDEE56-1534-4810-8EF8-A960879F15C9}" dt="2025-09-28T16:04:42.802" v="2805" actId="164"/>
          <ac:spMkLst>
            <pc:docMk/>
            <pc:sldMk cId="3005629834" sldId="281"/>
            <ac:spMk id="2082" creationId="{AE35A01E-9E02-AFB4-5463-70AC511C1096}"/>
          </ac:spMkLst>
        </pc:spChg>
        <pc:spChg chg="add mod">
          <ac:chgData name="Nikolaos Fesakis" userId="35e036d6-e71f-4a30-be9e-84c713b64e6c" providerId="ADAL" clId="{1CFDEE56-1534-4810-8EF8-A960879F15C9}" dt="2025-09-28T16:04:42.802" v="2805" actId="164"/>
          <ac:spMkLst>
            <pc:docMk/>
            <pc:sldMk cId="3005629834" sldId="281"/>
            <ac:spMk id="2083" creationId="{522A2490-18FD-3C95-6DC6-4413581AA091}"/>
          </ac:spMkLst>
        </pc:spChg>
        <pc:grpChg chg="add mod">
          <ac:chgData name="Nikolaos Fesakis" userId="35e036d6-e71f-4a30-be9e-84c713b64e6c" providerId="ADAL" clId="{1CFDEE56-1534-4810-8EF8-A960879F15C9}" dt="2025-09-28T15:55:49.278" v="2525" actId="1076"/>
          <ac:grpSpMkLst>
            <pc:docMk/>
            <pc:sldMk cId="3005629834" sldId="281"/>
            <ac:grpSpMk id="35" creationId="{A2CEB8EF-27A4-095A-447E-8C86FBD50F38}"/>
          </ac:grpSpMkLst>
        </pc:grpChg>
        <pc:grpChg chg="add mod">
          <ac:chgData name="Nikolaos Fesakis" userId="35e036d6-e71f-4a30-be9e-84c713b64e6c" providerId="ADAL" clId="{1CFDEE56-1534-4810-8EF8-A960879F15C9}" dt="2025-09-28T15:55:49.278" v="2525" actId="1076"/>
          <ac:grpSpMkLst>
            <pc:docMk/>
            <pc:sldMk cId="3005629834" sldId="281"/>
            <ac:grpSpMk id="42" creationId="{B8AC280F-DD51-E563-E90F-96F0D094E1BF}"/>
          </ac:grpSpMkLst>
        </pc:grpChg>
        <pc:grpChg chg="add mod">
          <ac:chgData name="Nikolaos Fesakis" userId="35e036d6-e71f-4a30-be9e-84c713b64e6c" providerId="ADAL" clId="{1CFDEE56-1534-4810-8EF8-A960879F15C9}" dt="2025-09-28T15:55:49.278" v="2525" actId="1076"/>
          <ac:grpSpMkLst>
            <pc:docMk/>
            <pc:sldMk cId="3005629834" sldId="281"/>
            <ac:grpSpMk id="47" creationId="{3488B9F2-5552-2130-9561-E105C8E51951}"/>
          </ac:grpSpMkLst>
        </pc:grpChg>
        <pc:grpChg chg="mod">
          <ac:chgData name="Nikolaos Fesakis" userId="35e036d6-e71f-4a30-be9e-84c713b64e6c" providerId="ADAL" clId="{1CFDEE56-1534-4810-8EF8-A960879F15C9}" dt="2025-09-28T16:05:22.525" v="2827" actId="1076"/>
          <ac:grpSpMkLst>
            <pc:docMk/>
            <pc:sldMk cId="3005629834" sldId="281"/>
            <ac:grpSpMk id="2096" creationId="{1203912F-401D-02E4-B91C-64D70D65EFBD}"/>
          </ac:grpSpMkLst>
        </pc:grpChg>
        <pc:picChg chg="add mod">
          <ac:chgData name="Nikolaos Fesakis" userId="35e036d6-e71f-4a30-be9e-84c713b64e6c" providerId="ADAL" clId="{1CFDEE56-1534-4810-8EF8-A960879F15C9}" dt="2025-09-28T15:56:23.867" v="2579" actId="1076"/>
          <ac:picMkLst>
            <pc:docMk/>
            <pc:sldMk cId="3005629834" sldId="281"/>
            <ac:picMk id="58" creationId="{247E4271-3349-7ECF-9501-F7E95C2D9F69}"/>
          </ac:picMkLst>
        </pc:picChg>
        <pc:picChg chg="add mod">
          <ac:chgData name="Nikolaos Fesakis" userId="35e036d6-e71f-4a30-be9e-84c713b64e6c" providerId="ADAL" clId="{1CFDEE56-1534-4810-8EF8-A960879F15C9}" dt="2025-09-28T16:04:42.802" v="2805" actId="164"/>
          <ac:picMkLst>
            <pc:docMk/>
            <pc:sldMk cId="3005629834" sldId="281"/>
            <ac:picMk id="59" creationId="{E2560275-B1F0-1A85-E79B-284D2064D75B}"/>
          </ac:picMkLst>
        </pc:picChg>
        <pc:picChg chg="add mod">
          <ac:chgData name="Nikolaos Fesakis" userId="35e036d6-e71f-4a30-be9e-84c713b64e6c" providerId="ADAL" clId="{1CFDEE56-1534-4810-8EF8-A960879F15C9}" dt="2025-09-28T15:56:32.412" v="2583" actId="1076"/>
          <ac:picMkLst>
            <pc:docMk/>
            <pc:sldMk cId="3005629834" sldId="281"/>
            <ac:picMk id="60" creationId="{B9BF66BC-2D5B-DAD9-70E5-2FD7DBB5BA44}"/>
          </ac:picMkLst>
        </pc:picChg>
        <pc:picChg chg="add mod">
          <ac:chgData name="Nikolaos Fesakis" userId="35e036d6-e71f-4a30-be9e-84c713b64e6c" providerId="ADAL" clId="{1CFDEE56-1534-4810-8EF8-A960879F15C9}" dt="2025-09-28T16:04:42.802" v="2805" actId="164"/>
          <ac:picMkLst>
            <pc:docMk/>
            <pc:sldMk cId="3005629834" sldId="281"/>
            <ac:picMk id="63" creationId="{167788ED-682A-C598-50D5-1A6B58DAB9DC}"/>
          </ac:picMkLst>
        </pc:picChg>
        <pc:picChg chg="add mod">
          <ac:chgData name="Nikolaos Fesakis" userId="35e036d6-e71f-4a30-be9e-84c713b64e6c" providerId="ADAL" clId="{1CFDEE56-1534-4810-8EF8-A960879F15C9}" dt="2025-09-28T15:57:05.326" v="2590" actId="1076"/>
          <ac:picMkLst>
            <pc:docMk/>
            <pc:sldMk cId="3005629834" sldId="281"/>
            <ac:picMk id="2048" creationId="{AADA0AAF-B587-81C3-3A84-8A5C89DA69B6}"/>
          </ac:picMkLst>
        </pc:picChg>
        <pc:picChg chg="add mod">
          <ac:chgData name="Nikolaos Fesakis" userId="35e036d6-e71f-4a30-be9e-84c713b64e6c" providerId="ADAL" clId="{1CFDEE56-1534-4810-8EF8-A960879F15C9}" dt="2025-09-28T16:04:42.802" v="2805" actId="164"/>
          <ac:picMkLst>
            <pc:docMk/>
            <pc:sldMk cId="3005629834" sldId="281"/>
            <ac:picMk id="2049" creationId="{E7948CFD-3F1F-306E-6638-AF9F96F8A886}"/>
          </ac:picMkLst>
        </pc:picChg>
        <pc:picChg chg="add mod">
          <ac:chgData name="Nikolaos Fesakis" userId="35e036d6-e71f-4a30-be9e-84c713b64e6c" providerId="ADAL" clId="{1CFDEE56-1534-4810-8EF8-A960879F15C9}" dt="2025-09-28T15:57:18.451" v="2594" actId="1076"/>
          <ac:picMkLst>
            <pc:docMk/>
            <pc:sldMk cId="3005629834" sldId="281"/>
            <ac:picMk id="2051" creationId="{58D3A154-351D-CDB3-BEB9-09B065614110}"/>
          </ac:picMkLst>
        </pc:picChg>
        <pc:picChg chg="add mod">
          <ac:chgData name="Nikolaos Fesakis" userId="35e036d6-e71f-4a30-be9e-84c713b64e6c" providerId="ADAL" clId="{1CFDEE56-1534-4810-8EF8-A960879F15C9}" dt="2025-09-28T16:04:32.445" v="2804" actId="1038"/>
          <ac:picMkLst>
            <pc:docMk/>
            <pc:sldMk cId="3005629834" sldId="281"/>
            <ac:picMk id="2053" creationId="{4922A241-B878-10B9-D0A3-B73D259DF7D0}"/>
          </ac:picMkLst>
        </pc:picChg>
        <pc:picChg chg="add mod">
          <ac:chgData name="Nikolaos Fesakis" userId="35e036d6-e71f-4a30-be9e-84c713b64e6c" providerId="ADAL" clId="{1CFDEE56-1534-4810-8EF8-A960879F15C9}" dt="2025-09-28T16:04:42.802" v="2805" actId="164"/>
          <ac:picMkLst>
            <pc:docMk/>
            <pc:sldMk cId="3005629834" sldId="281"/>
            <ac:picMk id="2054" creationId="{01C14F66-80A0-50D3-B131-CB523BFCCF9C}"/>
          </ac:picMkLst>
        </pc:picChg>
        <pc:picChg chg="add mod">
          <ac:chgData name="Nikolaos Fesakis" userId="35e036d6-e71f-4a30-be9e-84c713b64e6c" providerId="ADAL" clId="{1CFDEE56-1534-4810-8EF8-A960879F15C9}" dt="2025-09-28T16:04:42.802" v="2805" actId="164"/>
          <ac:picMkLst>
            <pc:docMk/>
            <pc:sldMk cId="3005629834" sldId="281"/>
            <ac:picMk id="2057" creationId="{1A47F3E2-7C63-437F-1E2A-D34A688A4F2D}"/>
          </ac:picMkLst>
        </pc:picChg>
        <pc:picChg chg="add mod">
          <ac:chgData name="Nikolaos Fesakis" userId="35e036d6-e71f-4a30-be9e-84c713b64e6c" providerId="ADAL" clId="{1CFDEE56-1534-4810-8EF8-A960879F15C9}" dt="2025-09-28T15:59:30.416" v="2669" actId="1037"/>
          <ac:picMkLst>
            <pc:docMk/>
            <pc:sldMk cId="3005629834" sldId="281"/>
            <ac:picMk id="2059" creationId="{A1272676-9E80-EC93-E70B-828DDF139243}"/>
          </ac:picMkLst>
        </pc:picChg>
        <pc:picChg chg="add mod">
          <ac:chgData name="Nikolaos Fesakis" userId="35e036d6-e71f-4a30-be9e-84c713b64e6c" providerId="ADAL" clId="{1CFDEE56-1534-4810-8EF8-A960879F15C9}" dt="2025-09-28T16:00:38.556" v="2735" actId="1035"/>
          <ac:picMkLst>
            <pc:docMk/>
            <pc:sldMk cId="3005629834" sldId="281"/>
            <ac:picMk id="2063" creationId="{D6A4786B-DC3F-DD44-ADA5-35C7860BCCA9}"/>
          </ac:picMkLst>
        </pc:picChg>
        <pc:cxnChg chg="add mod">
          <ac:chgData name="Nikolaos Fesakis" userId="35e036d6-e71f-4a30-be9e-84c713b64e6c" providerId="ADAL" clId="{1CFDEE56-1534-4810-8EF8-A960879F15C9}" dt="2025-09-28T16:03:44.346" v="2783" actId="14100"/>
          <ac:cxnSpMkLst>
            <pc:docMk/>
            <pc:sldMk cId="3005629834" sldId="281"/>
            <ac:cxnSpMk id="41" creationId="{0A9D08FA-375A-A113-A277-A93B6CBF5AEF}"/>
          </ac:cxnSpMkLst>
        </pc:cxnChg>
        <pc:cxnChg chg="add mod">
          <ac:chgData name="Nikolaos Fesakis" userId="35e036d6-e71f-4a30-be9e-84c713b64e6c" providerId="ADAL" clId="{1CFDEE56-1534-4810-8EF8-A960879F15C9}" dt="2025-09-28T16:04:18.649" v="2792" actId="14100"/>
          <ac:cxnSpMkLst>
            <pc:docMk/>
            <pc:sldMk cId="3005629834" sldId="281"/>
            <ac:cxnSpMk id="53" creationId="{3FFFAF9B-00BA-3096-B388-7D5539FB01EE}"/>
          </ac:cxnSpMkLst>
        </pc:cxnChg>
        <pc:cxnChg chg="add mod">
          <ac:chgData name="Nikolaos Fesakis" userId="35e036d6-e71f-4a30-be9e-84c713b64e6c" providerId="ADAL" clId="{1CFDEE56-1534-4810-8EF8-A960879F15C9}" dt="2025-09-28T16:04:21.464" v="2793" actId="14100"/>
          <ac:cxnSpMkLst>
            <pc:docMk/>
            <pc:sldMk cId="3005629834" sldId="281"/>
            <ac:cxnSpMk id="54" creationId="{B70DDBF4-4EC8-BFD5-3FF5-B81A4EC472A3}"/>
          </ac:cxnSpMkLst>
        </pc:cxnChg>
        <pc:cxnChg chg="add mod">
          <ac:chgData name="Nikolaos Fesakis" userId="35e036d6-e71f-4a30-be9e-84c713b64e6c" providerId="ADAL" clId="{1CFDEE56-1534-4810-8EF8-A960879F15C9}" dt="2025-09-28T16:04:15.616" v="2791" actId="14100"/>
          <ac:cxnSpMkLst>
            <pc:docMk/>
            <pc:sldMk cId="3005629834" sldId="281"/>
            <ac:cxnSpMk id="55" creationId="{BF0C3AFA-DC25-6211-716F-FB0A96EE6985}"/>
          </ac:cxnSpMkLst>
        </pc:cxnChg>
        <pc:cxnChg chg="add mod">
          <ac:chgData name="Nikolaos Fesakis" userId="35e036d6-e71f-4a30-be9e-84c713b64e6c" providerId="ADAL" clId="{1CFDEE56-1534-4810-8EF8-A960879F15C9}" dt="2025-09-28T16:03:46.684" v="2784" actId="14100"/>
          <ac:cxnSpMkLst>
            <pc:docMk/>
            <pc:sldMk cId="3005629834" sldId="281"/>
            <ac:cxnSpMk id="57" creationId="{902868C1-1EEB-C674-D320-C7CE252C61B5}"/>
          </ac:cxnSpMkLst>
        </pc:cxnChg>
        <pc:cxnChg chg="add mod">
          <ac:chgData name="Nikolaos Fesakis" userId="35e036d6-e71f-4a30-be9e-84c713b64e6c" providerId="ADAL" clId="{1CFDEE56-1534-4810-8EF8-A960879F15C9}" dt="2025-09-28T16:03:50.120" v="2785" actId="14100"/>
          <ac:cxnSpMkLst>
            <pc:docMk/>
            <pc:sldMk cId="3005629834" sldId="281"/>
            <ac:cxnSpMk id="61" creationId="{5A52B166-4FC6-898C-0059-D3D6041FF976}"/>
          </ac:cxnSpMkLst>
        </pc:cxnChg>
        <pc:cxnChg chg="add mod">
          <ac:chgData name="Nikolaos Fesakis" userId="35e036d6-e71f-4a30-be9e-84c713b64e6c" providerId="ADAL" clId="{1CFDEE56-1534-4810-8EF8-A960879F15C9}" dt="2025-09-28T16:03:56.555" v="2787" actId="14100"/>
          <ac:cxnSpMkLst>
            <pc:docMk/>
            <pc:sldMk cId="3005629834" sldId="281"/>
            <ac:cxnSpMk id="2052" creationId="{14BE240C-49E7-4D34-F141-060627261A9E}"/>
          </ac:cxnSpMkLst>
        </pc:cxnChg>
        <pc:cxnChg chg="add mod">
          <ac:chgData name="Nikolaos Fesakis" userId="35e036d6-e71f-4a30-be9e-84c713b64e6c" providerId="ADAL" clId="{1CFDEE56-1534-4810-8EF8-A960879F15C9}" dt="2025-09-28T16:01:20.330" v="2744" actId="14100"/>
          <ac:cxnSpMkLst>
            <pc:docMk/>
            <pc:sldMk cId="3005629834" sldId="281"/>
            <ac:cxnSpMk id="2056" creationId="{44A5122E-2C97-4496-E6C6-8D48106D4A65}"/>
          </ac:cxnSpMkLst>
        </pc:cxnChg>
        <pc:cxnChg chg="add mod">
          <ac:chgData name="Nikolaos Fesakis" userId="35e036d6-e71f-4a30-be9e-84c713b64e6c" providerId="ADAL" clId="{1CFDEE56-1534-4810-8EF8-A960879F15C9}" dt="2025-09-28T16:04:23.970" v="2794" actId="14100"/>
          <ac:cxnSpMkLst>
            <pc:docMk/>
            <pc:sldMk cId="3005629834" sldId="281"/>
            <ac:cxnSpMk id="2074" creationId="{31F6997B-3F6B-6908-3FC0-D3B232F9DD1F}"/>
          </ac:cxnSpMkLst>
        </pc:cxnChg>
        <pc:cxnChg chg="add mod">
          <ac:chgData name="Nikolaos Fesakis" userId="35e036d6-e71f-4a30-be9e-84c713b64e6c" providerId="ADAL" clId="{1CFDEE56-1534-4810-8EF8-A960879F15C9}" dt="2025-09-28T16:04:13.207" v="2790" actId="14100"/>
          <ac:cxnSpMkLst>
            <pc:docMk/>
            <pc:sldMk cId="3005629834" sldId="281"/>
            <ac:cxnSpMk id="2084" creationId="{BA8414DB-3CD5-A619-39BA-CCDD4A421614}"/>
          </ac:cxnSpMkLst>
        </pc:cxnChg>
        <pc:cxnChg chg="add mod">
          <ac:chgData name="Nikolaos Fesakis" userId="35e036d6-e71f-4a30-be9e-84c713b64e6c" providerId="ADAL" clId="{1CFDEE56-1534-4810-8EF8-A960879F15C9}" dt="2025-09-28T16:04:10.431" v="2789" actId="1076"/>
          <ac:cxnSpMkLst>
            <pc:docMk/>
            <pc:sldMk cId="3005629834" sldId="281"/>
            <ac:cxnSpMk id="2090" creationId="{58033805-3039-2CC8-AEB2-E56963E02B72}"/>
          </ac:cxnSpMkLst>
        </pc:cxnChg>
      </pc:sldChg>
      <pc:sldChg chg="addSp delSp modSp add mod setBg">
        <pc:chgData name="Nikolaos Fesakis" userId="35e036d6-e71f-4a30-be9e-84c713b64e6c" providerId="ADAL" clId="{1CFDEE56-1534-4810-8EF8-A960879F15C9}" dt="2025-09-29T19:54:04.539" v="4642" actId="1038"/>
        <pc:sldMkLst>
          <pc:docMk/>
          <pc:sldMk cId="566104330" sldId="282"/>
        </pc:sldMkLst>
        <pc:spChg chg="mod">
          <ac:chgData name="Nikolaos Fesakis" userId="35e036d6-e71f-4a30-be9e-84c713b64e6c" providerId="ADAL" clId="{1CFDEE56-1534-4810-8EF8-A960879F15C9}" dt="2025-09-29T16:06:35.713" v="2939" actId="1076"/>
          <ac:spMkLst>
            <pc:docMk/>
            <pc:sldMk cId="566104330" sldId="282"/>
            <ac:spMk id="2" creationId="{95A90770-0299-A281-E3B6-65CFDD23E267}"/>
          </ac:spMkLst>
        </pc:spChg>
        <pc:spChg chg="mod">
          <ac:chgData name="Nikolaos Fesakis" userId="35e036d6-e71f-4a30-be9e-84c713b64e6c" providerId="ADAL" clId="{1CFDEE56-1534-4810-8EF8-A960879F15C9}" dt="2025-09-29T16:07:21.718" v="2970" actId="207"/>
          <ac:spMkLst>
            <pc:docMk/>
            <pc:sldMk cId="566104330" sldId="282"/>
            <ac:spMk id="3" creationId="{1F2D00CD-1D68-5AF1-189F-741D823AAC3E}"/>
          </ac:spMkLst>
        </pc:spChg>
        <pc:spChg chg="add">
          <ac:chgData name="Nikolaos Fesakis" userId="35e036d6-e71f-4a30-be9e-84c713b64e6c" providerId="ADAL" clId="{1CFDEE56-1534-4810-8EF8-A960879F15C9}" dt="2025-09-29T16:03:04.553" v="2873" actId="26606"/>
          <ac:spMkLst>
            <pc:docMk/>
            <pc:sldMk cId="566104330" sldId="282"/>
            <ac:spMk id="32" creationId="{2111B97A-2FB0-4625-8C2E-CDCB1AF683A2}"/>
          </ac:spMkLst>
        </pc:spChg>
        <pc:spChg chg="add">
          <ac:chgData name="Nikolaos Fesakis" userId="35e036d6-e71f-4a30-be9e-84c713b64e6c" providerId="ADAL" clId="{1CFDEE56-1534-4810-8EF8-A960879F15C9}" dt="2025-09-29T16:03:04.553" v="2873" actId="26606"/>
          <ac:spMkLst>
            <pc:docMk/>
            <pc:sldMk cId="566104330" sldId="282"/>
            <ac:spMk id="38" creationId="{8ED94938-268E-4C0A-A08A-B3980C78BAEB}"/>
          </ac:spMkLst>
        </pc:spChg>
        <pc:grpChg chg="add mod ord">
          <ac:chgData name="Nikolaos Fesakis" userId="35e036d6-e71f-4a30-be9e-84c713b64e6c" providerId="ADAL" clId="{1CFDEE56-1534-4810-8EF8-A960879F15C9}" dt="2025-09-29T16:06:43.281" v="2942" actId="1076"/>
          <ac:grpSpMkLst>
            <pc:docMk/>
            <pc:sldMk cId="566104330" sldId="282"/>
            <ac:grpSpMk id="23" creationId="{5A40DFC3-29A2-4762-6C0D-5A7EC5831F4E}"/>
          </ac:grpSpMkLst>
        </pc:grpChg>
        <pc:grpChg chg="add">
          <ac:chgData name="Nikolaos Fesakis" userId="35e036d6-e71f-4a30-be9e-84c713b64e6c" providerId="ADAL" clId="{1CFDEE56-1534-4810-8EF8-A960879F15C9}" dt="2025-09-29T16:03:04.553" v="2873" actId="26606"/>
          <ac:grpSpMkLst>
            <pc:docMk/>
            <pc:sldMk cId="566104330" sldId="282"/>
            <ac:grpSpMk id="34" creationId="{B83D307E-DF68-43F8-97CE-0AAE950A7129}"/>
          </ac:grpSpMkLst>
        </pc:grpChg>
        <pc:picChg chg="add mod">
          <ac:chgData name="Nikolaos Fesakis" userId="35e036d6-e71f-4a30-be9e-84c713b64e6c" providerId="ADAL" clId="{1CFDEE56-1534-4810-8EF8-A960879F15C9}" dt="2025-09-29T19:54:01.282" v="4641" actId="1037"/>
          <ac:picMkLst>
            <pc:docMk/>
            <pc:sldMk cId="566104330" sldId="282"/>
            <ac:picMk id="4" creationId="{234B32E1-9420-D98A-7F31-3E915D76BA0B}"/>
          </ac:picMkLst>
        </pc:picChg>
        <pc:picChg chg="mod">
          <ac:chgData name="Nikolaos Fesakis" userId="35e036d6-e71f-4a30-be9e-84c713b64e6c" providerId="ADAL" clId="{1CFDEE56-1534-4810-8EF8-A960879F15C9}" dt="2025-09-29T19:54:04.539" v="4642" actId="1038"/>
          <ac:picMkLst>
            <pc:docMk/>
            <pc:sldMk cId="566104330" sldId="282"/>
            <ac:picMk id="9" creationId="{61423960-80CA-3318-65BB-ACC7E88D00E9}"/>
          </ac:picMkLst>
        </pc:picChg>
        <pc:picChg chg="mod">
          <ac:chgData name="Nikolaos Fesakis" userId="35e036d6-e71f-4a30-be9e-84c713b64e6c" providerId="ADAL" clId="{1CFDEE56-1534-4810-8EF8-A960879F15C9}" dt="2025-09-29T16:03:07.502" v="2874" actId="27614"/>
          <ac:picMkLst>
            <pc:docMk/>
            <pc:sldMk cId="566104330" sldId="282"/>
            <ac:picMk id="24" creationId="{AEC9F2FC-D99E-C9F3-C280-6430822CD88C}"/>
          </ac:picMkLst>
        </pc:picChg>
      </pc:sldChg>
      <pc:sldChg chg="addSp delSp modSp add mod modTransition modNotesTx">
        <pc:chgData name="Nikolaos Fesakis" userId="35e036d6-e71f-4a30-be9e-84c713b64e6c" providerId="ADAL" clId="{1CFDEE56-1534-4810-8EF8-A960879F15C9}" dt="2025-09-29T17:12:40.709" v="3620" actId="20577"/>
        <pc:sldMkLst>
          <pc:docMk/>
          <pc:sldMk cId="1498693539" sldId="283"/>
        </pc:sldMkLst>
        <pc:spChg chg="mod">
          <ac:chgData name="Nikolaos Fesakis" userId="35e036d6-e71f-4a30-be9e-84c713b64e6c" providerId="ADAL" clId="{1CFDEE56-1534-4810-8EF8-A960879F15C9}" dt="2025-09-29T17:12:40.709" v="3620" actId="20577"/>
          <ac:spMkLst>
            <pc:docMk/>
            <pc:sldMk cId="1498693539" sldId="283"/>
            <ac:spMk id="2" creationId="{6E1B0070-220C-4E4E-375E-3E79F8581824}"/>
          </ac:spMkLst>
        </pc:spChg>
        <pc:spChg chg="add mod ord">
          <ac:chgData name="Nikolaos Fesakis" userId="35e036d6-e71f-4a30-be9e-84c713b64e6c" providerId="ADAL" clId="{1CFDEE56-1534-4810-8EF8-A960879F15C9}" dt="2025-09-29T16:50:28.605" v="3124" actId="166"/>
          <ac:spMkLst>
            <pc:docMk/>
            <pc:sldMk cId="1498693539" sldId="283"/>
            <ac:spMk id="3" creationId="{722D9D1C-3288-DFDE-6876-902069EB14D1}"/>
          </ac:spMkLst>
        </pc:spChg>
        <pc:spChg chg="add mod">
          <ac:chgData name="Nikolaos Fesakis" userId="35e036d6-e71f-4a30-be9e-84c713b64e6c" providerId="ADAL" clId="{1CFDEE56-1534-4810-8EF8-A960879F15C9}" dt="2025-09-29T17:07:02.557" v="3519" actId="1035"/>
          <ac:spMkLst>
            <pc:docMk/>
            <pc:sldMk cId="1498693539" sldId="283"/>
            <ac:spMk id="56" creationId="{764A9028-5A64-2FD7-ECEE-4CE69E92056C}"/>
          </ac:spMkLst>
        </pc:spChg>
        <pc:spChg chg="mod">
          <ac:chgData name="Nikolaos Fesakis" userId="35e036d6-e71f-4a30-be9e-84c713b64e6c" providerId="ADAL" clId="{1CFDEE56-1534-4810-8EF8-A960879F15C9}" dt="2025-09-29T16:50:31.019" v="3129" actId="207"/>
          <ac:spMkLst>
            <pc:docMk/>
            <pc:sldMk cId="1498693539" sldId="283"/>
            <ac:spMk id="2081" creationId="{94E3BA2E-0EA9-C0E1-402F-20B3ADC9187C}"/>
          </ac:spMkLst>
        </pc:spChg>
        <pc:grpChg chg="mod">
          <ac:chgData name="Nikolaos Fesakis" userId="35e036d6-e71f-4a30-be9e-84c713b64e6c" providerId="ADAL" clId="{1CFDEE56-1534-4810-8EF8-A960879F15C9}" dt="2025-09-29T16:52:40.507" v="3257" actId="1076"/>
          <ac:grpSpMkLst>
            <pc:docMk/>
            <pc:sldMk cId="1498693539" sldId="283"/>
            <ac:grpSpMk id="2096" creationId="{7DF1D65A-1F50-81BA-A4B6-468D28589A36}"/>
          </ac:grpSpMkLst>
        </pc:grpChg>
      </pc:sldChg>
      <pc:sldChg chg="modSp add del mod">
        <pc:chgData name="Nikolaos Fesakis" userId="35e036d6-e71f-4a30-be9e-84c713b64e6c" providerId="ADAL" clId="{1CFDEE56-1534-4810-8EF8-A960879F15C9}" dt="2025-09-29T17:08:43.403" v="3534" actId="47"/>
        <pc:sldMkLst>
          <pc:docMk/>
          <pc:sldMk cId="2864255027" sldId="284"/>
        </pc:sldMkLst>
      </pc:sldChg>
      <pc:sldChg chg="modSp add del mod">
        <pc:chgData name="Nikolaos Fesakis" userId="35e036d6-e71f-4a30-be9e-84c713b64e6c" providerId="ADAL" clId="{1CFDEE56-1534-4810-8EF8-A960879F15C9}" dt="2025-09-29T17:08:43.403" v="3534" actId="47"/>
        <pc:sldMkLst>
          <pc:docMk/>
          <pc:sldMk cId="89256193" sldId="285"/>
        </pc:sldMkLst>
      </pc:sldChg>
      <pc:sldChg chg="modSp add mod modNotesTx">
        <pc:chgData name="Nikolaos Fesakis" userId="35e036d6-e71f-4a30-be9e-84c713b64e6c" providerId="ADAL" clId="{1CFDEE56-1534-4810-8EF8-A960879F15C9}" dt="2025-09-29T17:29:25.166" v="3788" actId="20577"/>
        <pc:sldMkLst>
          <pc:docMk/>
          <pc:sldMk cId="481687169" sldId="286"/>
        </pc:sldMkLst>
        <pc:spChg chg="mod">
          <ac:chgData name="Nikolaos Fesakis" userId="35e036d6-e71f-4a30-be9e-84c713b64e6c" providerId="ADAL" clId="{1CFDEE56-1534-4810-8EF8-A960879F15C9}" dt="2025-09-29T17:13:05.033" v="3640" actId="20577"/>
          <ac:spMkLst>
            <pc:docMk/>
            <pc:sldMk cId="481687169" sldId="286"/>
            <ac:spMk id="2" creationId="{12F5C965-2D16-B665-EC08-9AAC4BCADE60}"/>
          </ac:spMkLst>
        </pc:spChg>
        <pc:spChg chg="mod">
          <ac:chgData name="Nikolaos Fesakis" userId="35e036d6-e71f-4a30-be9e-84c713b64e6c" providerId="ADAL" clId="{1CFDEE56-1534-4810-8EF8-A960879F15C9}" dt="2025-09-29T17:08:52.418" v="3566" actId="1037"/>
          <ac:spMkLst>
            <pc:docMk/>
            <pc:sldMk cId="481687169" sldId="286"/>
            <ac:spMk id="3" creationId="{878C54E0-F6F4-77B0-CE4E-26EBBFDA76D5}"/>
          </ac:spMkLst>
        </pc:spChg>
        <pc:spChg chg="mod">
          <ac:chgData name="Nikolaos Fesakis" userId="35e036d6-e71f-4a30-be9e-84c713b64e6c" providerId="ADAL" clId="{1CFDEE56-1534-4810-8EF8-A960879F15C9}" dt="2025-09-29T17:28:55.495" v="3782"/>
          <ac:spMkLst>
            <pc:docMk/>
            <pc:sldMk cId="481687169" sldId="286"/>
            <ac:spMk id="56" creationId="{91F02D47-8AE9-C57C-B415-FBA5CA89DD98}"/>
          </ac:spMkLst>
        </pc:spChg>
      </pc:sldChg>
      <pc:sldChg chg="addSp delSp modSp add mod">
        <pc:chgData name="Nikolaos Fesakis" userId="35e036d6-e71f-4a30-be9e-84c713b64e6c" providerId="ADAL" clId="{1CFDEE56-1534-4810-8EF8-A960879F15C9}" dt="2025-09-29T20:55:47.042" v="5196" actId="20577"/>
        <pc:sldMkLst>
          <pc:docMk/>
          <pc:sldMk cId="3912753928" sldId="287"/>
        </pc:sldMkLst>
        <pc:spChg chg="mod">
          <ac:chgData name="Nikolaos Fesakis" userId="35e036d6-e71f-4a30-be9e-84c713b64e6c" providerId="ADAL" clId="{1CFDEE56-1534-4810-8EF8-A960879F15C9}" dt="2025-09-29T17:30:14.341" v="3853"/>
          <ac:spMkLst>
            <pc:docMk/>
            <pc:sldMk cId="3912753928" sldId="287"/>
            <ac:spMk id="2" creationId="{91ACCDF1-512E-3481-9556-5FD85A0783FB}"/>
          </ac:spMkLst>
        </pc:spChg>
        <pc:spChg chg="mod">
          <ac:chgData name="Nikolaos Fesakis" userId="35e036d6-e71f-4a30-be9e-84c713b64e6c" providerId="ADAL" clId="{1CFDEE56-1534-4810-8EF8-A960879F15C9}" dt="2025-09-29T17:29:58.402" v="3851" actId="14100"/>
          <ac:spMkLst>
            <pc:docMk/>
            <pc:sldMk cId="3912753928" sldId="287"/>
            <ac:spMk id="3" creationId="{348F851B-E32D-5231-1EFA-A698A282D18A}"/>
          </ac:spMkLst>
        </pc:spChg>
        <pc:spChg chg="add mod">
          <ac:chgData name="Nikolaos Fesakis" userId="35e036d6-e71f-4a30-be9e-84c713b64e6c" providerId="ADAL" clId="{1CFDEE56-1534-4810-8EF8-A960879F15C9}" dt="2025-09-29T17:37:11.126" v="3938" actId="20577"/>
          <ac:spMkLst>
            <pc:docMk/>
            <pc:sldMk cId="3912753928" sldId="287"/>
            <ac:spMk id="10" creationId="{685945CE-9247-A9D3-C86A-74B54FF9ACC2}"/>
          </ac:spMkLst>
        </pc:spChg>
        <pc:spChg chg="add del mod">
          <ac:chgData name="Nikolaos Fesakis" userId="35e036d6-e71f-4a30-be9e-84c713b64e6c" providerId="ADAL" clId="{1CFDEE56-1534-4810-8EF8-A960879F15C9}" dt="2025-09-29T17:47:14.992" v="3991" actId="20577"/>
          <ac:spMkLst>
            <pc:docMk/>
            <pc:sldMk cId="3912753928" sldId="287"/>
            <ac:spMk id="56" creationId="{009D5B19-A70C-0231-D0AF-9D689E469673}"/>
          </ac:spMkLst>
        </pc:spChg>
      </pc:sldChg>
      <pc:sldChg chg="addSp delSp modSp add mod modNotesTx">
        <pc:chgData name="Nikolaos Fesakis" userId="35e036d6-e71f-4a30-be9e-84c713b64e6c" providerId="ADAL" clId="{1CFDEE56-1534-4810-8EF8-A960879F15C9}" dt="2025-09-29T20:56:29.227" v="5197" actId="123"/>
        <pc:sldMkLst>
          <pc:docMk/>
          <pc:sldMk cId="3190241049" sldId="288"/>
        </pc:sldMkLst>
        <pc:spChg chg="mod">
          <ac:chgData name="Nikolaos Fesakis" userId="35e036d6-e71f-4a30-be9e-84c713b64e6c" providerId="ADAL" clId="{1CFDEE56-1534-4810-8EF8-A960879F15C9}" dt="2025-09-29T17:47:48.027" v="4029" actId="20577"/>
          <ac:spMkLst>
            <pc:docMk/>
            <pc:sldMk cId="3190241049" sldId="288"/>
            <ac:spMk id="2" creationId="{EF70B104-DD46-5711-1952-2BF38F8998B0}"/>
          </ac:spMkLst>
        </pc:spChg>
        <pc:spChg chg="add mod">
          <ac:chgData name="Nikolaos Fesakis" userId="35e036d6-e71f-4a30-be9e-84c713b64e6c" providerId="ADAL" clId="{1CFDEE56-1534-4810-8EF8-A960879F15C9}" dt="2025-09-29T20:56:29.227" v="5197" actId="123"/>
          <ac:spMkLst>
            <pc:docMk/>
            <pc:sldMk cId="3190241049" sldId="288"/>
            <ac:spMk id="7" creationId="{74D4BEEA-FEEE-6A87-92A6-296EBA56D0C6}"/>
          </ac:spMkLst>
        </pc:spChg>
      </pc:sldChg>
      <pc:sldChg chg="addSp delSp modSp add mod setBg delDesignElem">
        <pc:chgData name="Nikolaos Fesakis" userId="35e036d6-e71f-4a30-be9e-84c713b64e6c" providerId="ADAL" clId="{1CFDEE56-1534-4810-8EF8-A960879F15C9}" dt="2025-09-29T20:31:20.717" v="5006" actId="207"/>
        <pc:sldMkLst>
          <pc:docMk/>
          <pc:sldMk cId="3022921833" sldId="289"/>
        </pc:sldMkLst>
        <pc:spChg chg="mod ord">
          <ac:chgData name="Nikolaos Fesakis" userId="35e036d6-e71f-4a30-be9e-84c713b64e6c" providerId="ADAL" clId="{1CFDEE56-1534-4810-8EF8-A960879F15C9}" dt="2025-09-29T20:31:20.717" v="5006" actId="207"/>
          <ac:spMkLst>
            <pc:docMk/>
            <pc:sldMk cId="3022921833" sldId="289"/>
            <ac:spMk id="2" creationId="{227F7B29-AD18-50CC-A700-01CDFFED0E6F}"/>
          </ac:spMkLst>
        </pc:spChg>
        <pc:spChg chg="add mod">
          <ac:chgData name="Nikolaos Fesakis" userId="35e036d6-e71f-4a30-be9e-84c713b64e6c" providerId="ADAL" clId="{1CFDEE56-1534-4810-8EF8-A960879F15C9}" dt="2025-09-29T18:11:32.214" v="4573" actId="1035"/>
          <ac:spMkLst>
            <pc:docMk/>
            <pc:sldMk cId="3022921833" sldId="289"/>
            <ac:spMk id="21" creationId="{32DFC871-090D-E0E2-7478-D1221FDAC0C0}"/>
          </ac:spMkLst>
        </pc:spChg>
        <pc:spChg chg="add mod">
          <ac:chgData name="Nikolaos Fesakis" userId="35e036d6-e71f-4a30-be9e-84c713b64e6c" providerId="ADAL" clId="{1CFDEE56-1534-4810-8EF8-A960879F15C9}" dt="2025-09-29T20:30:02.167" v="4922" actId="1076"/>
          <ac:spMkLst>
            <pc:docMk/>
            <pc:sldMk cId="3022921833" sldId="289"/>
            <ac:spMk id="22" creationId="{E0B7CD6E-75C2-9CE1-A2C7-914D58F1B536}"/>
          </ac:spMkLst>
        </pc:spChg>
        <pc:spChg chg="add mod">
          <ac:chgData name="Nikolaos Fesakis" userId="35e036d6-e71f-4a30-be9e-84c713b64e6c" providerId="ADAL" clId="{1CFDEE56-1534-4810-8EF8-A960879F15C9}" dt="2025-09-29T20:29:23.655" v="4901" actId="1037"/>
          <ac:spMkLst>
            <pc:docMk/>
            <pc:sldMk cId="3022921833" sldId="289"/>
            <ac:spMk id="28" creationId="{AE2B8B6E-35DA-ADDF-31E2-7F5DECA79E67}"/>
          </ac:spMkLst>
        </pc:spChg>
        <pc:spChg chg="add mod">
          <ac:chgData name="Nikolaos Fesakis" userId="35e036d6-e71f-4a30-be9e-84c713b64e6c" providerId="ADAL" clId="{1CFDEE56-1534-4810-8EF8-A960879F15C9}" dt="2025-09-29T20:30:44.061" v="4995" actId="1076"/>
          <ac:spMkLst>
            <pc:docMk/>
            <pc:sldMk cId="3022921833" sldId="289"/>
            <ac:spMk id="29" creationId="{B3F5ED8C-1EE7-CAE4-1A2B-9A4DA1B8DBEF}"/>
          </ac:spMkLst>
        </pc:spChg>
        <pc:spChg chg="mod">
          <ac:chgData name="Nikolaos Fesakis" userId="35e036d6-e71f-4a30-be9e-84c713b64e6c" providerId="ADAL" clId="{1CFDEE56-1534-4810-8EF8-A960879F15C9}" dt="2025-09-29T18:08:42.895" v="4502"/>
          <ac:spMkLst>
            <pc:docMk/>
            <pc:sldMk cId="3022921833" sldId="289"/>
            <ac:spMk id="39" creationId="{39F3ADDB-6EAF-5AEC-36AD-D251BFD17245}"/>
          </ac:spMkLst>
        </pc:spChg>
        <pc:spChg chg="mod">
          <ac:chgData name="Nikolaos Fesakis" userId="35e036d6-e71f-4a30-be9e-84c713b64e6c" providerId="ADAL" clId="{1CFDEE56-1534-4810-8EF8-A960879F15C9}" dt="2025-09-29T18:08:42.895" v="4502"/>
          <ac:spMkLst>
            <pc:docMk/>
            <pc:sldMk cId="3022921833" sldId="289"/>
            <ac:spMk id="40" creationId="{249EB19B-6EB1-1BF9-C2F7-CBD9C32E8A45}"/>
          </ac:spMkLst>
        </pc:spChg>
        <pc:spChg chg="mod">
          <ac:chgData name="Nikolaos Fesakis" userId="35e036d6-e71f-4a30-be9e-84c713b64e6c" providerId="ADAL" clId="{1CFDEE56-1534-4810-8EF8-A960879F15C9}" dt="2025-09-29T18:08:42.895" v="4502"/>
          <ac:spMkLst>
            <pc:docMk/>
            <pc:sldMk cId="3022921833" sldId="289"/>
            <ac:spMk id="41" creationId="{FDD18D51-AD4E-A4F8-B0BB-7EBFBB02201B}"/>
          </ac:spMkLst>
        </pc:spChg>
        <pc:grpChg chg="add mod">
          <ac:chgData name="Nikolaos Fesakis" userId="35e036d6-e71f-4a30-be9e-84c713b64e6c" providerId="ADAL" clId="{1CFDEE56-1534-4810-8EF8-A960879F15C9}" dt="2025-09-29T18:08:42.895" v="4502"/>
          <ac:grpSpMkLst>
            <pc:docMk/>
            <pc:sldMk cId="3022921833" sldId="289"/>
            <ac:grpSpMk id="31" creationId="{B56C31B4-ACE5-65CA-58F7-7125F5DDC8C1}"/>
          </ac:grpSpMkLst>
        </pc:grpChg>
        <pc:grpChg chg="mod">
          <ac:chgData name="Nikolaos Fesakis" userId="35e036d6-e71f-4a30-be9e-84c713b64e6c" providerId="ADAL" clId="{1CFDEE56-1534-4810-8EF8-A960879F15C9}" dt="2025-09-29T18:08:42.895" v="4502"/>
          <ac:grpSpMkLst>
            <pc:docMk/>
            <pc:sldMk cId="3022921833" sldId="289"/>
            <ac:grpSpMk id="33" creationId="{91ACCA68-F313-BC9F-AD1F-7A7DA9B10E47}"/>
          </ac:grpSpMkLst>
        </pc:grpChg>
        <pc:picChg chg="add mod">
          <ac:chgData name="Nikolaos Fesakis" userId="35e036d6-e71f-4a30-be9e-84c713b64e6c" providerId="ADAL" clId="{1CFDEE56-1534-4810-8EF8-A960879F15C9}" dt="2025-09-29T18:11:32.214" v="4573" actId="1035"/>
          <ac:picMkLst>
            <pc:docMk/>
            <pc:sldMk cId="3022921833" sldId="289"/>
            <ac:picMk id="4" creationId="{D308F876-7640-D4A7-4146-2E5DBF367D0F}"/>
          </ac:picMkLst>
        </pc:picChg>
        <pc:picChg chg="add mod">
          <ac:chgData name="Nikolaos Fesakis" userId="35e036d6-e71f-4a30-be9e-84c713b64e6c" providerId="ADAL" clId="{1CFDEE56-1534-4810-8EF8-A960879F15C9}" dt="2025-09-29T18:10:18.207" v="4542" actId="1076"/>
          <ac:picMkLst>
            <pc:docMk/>
            <pc:sldMk cId="3022921833" sldId="289"/>
            <ac:picMk id="5" creationId="{6421A643-036C-78B2-06C7-55655370D9F3}"/>
          </ac:picMkLst>
        </pc:picChg>
        <pc:picChg chg="add mod">
          <ac:chgData name="Nikolaos Fesakis" userId="35e036d6-e71f-4a30-be9e-84c713b64e6c" providerId="ADAL" clId="{1CFDEE56-1534-4810-8EF8-A960879F15C9}" dt="2025-09-29T20:29:06.522" v="4849" actId="1038"/>
          <ac:picMkLst>
            <pc:docMk/>
            <pc:sldMk cId="3022921833" sldId="289"/>
            <ac:picMk id="7" creationId="{F0BC1BD1-B455-1D97-4DD2-0B044FF4BEF3}"/>
          </ac:picMkLst>
        </pc:picChg>
        <pc:picChg chg="add mod">
          <ac:chgData name="Nikolaos Fesakis" userId="35e036d6-e71f-4a30-be9e-84c713b64e6c" providerId="ADAL" clId="{1CFDEE56-1534-4810-8EF8-A960879F15C9}" dt="2025-09-29T20:30:44.061" v="4995" actId="1076"/>
          <ac:picMkLst>
            <pc:docMk/>
            <pc:sldMk cId="3022921833" sldId="289"/>
            <ac:picMk id="8" creationId="{F93E705B-90E0-F140-F57C-865229EFFFA1}"/>
          </ac:picMkLst>
        </pc:picChg>
        <pc:picChg chg="add mod">
          <ac:chgData name="Nikolaos Fesakis" userId="35e036d6-e71f-4a30-be9e-84c713b64e6c" providerId="ADAL" clId="{1CFDEE56-1534-4810-8EF8-A960879F15C9}" dt="2025-09-29T18:11:32.214" v="4573" actId="1035"/>
          <ac:picMkLst>
            <pc:docMk/>
            <pc:sldMk cId="3022921833" sldId="289"/>
            <ac:picMk id="11" creationId="{FA59E464-9A1E-4F36-6EDE-9CC227F52BD6}"/>
          </ac:picMkLst>
        </pc:picChg>
        <pc:picChg chg="add mod">
          <ac:chgData name="Nikolaos Fesakis" userId="35e036d6-e71f-4a30-be9e-84c713b64e6c" providerId="ADAL" clId="{1CFDEE56-1534-4810-8EF8-A960879F15C9}" dt="2025-09-29T20:29:38.536" v="4918" actId="1076"/>
          <ac:picMkLst>
            <pc:docMk/>
            <pc:sldMk cId="3022921833" sldId="289"/>
            <ac:picMk id="13" creationId="{FEBA7EBE-9676-A73E-E750-6B53F5F045A7}"/>
          </ac:picMkLst>
        </pc:picChg>
        <pc:picChg chg="mod">
          <ac:chgData name="Nikolaos Fesakis" userId="35e036d6-e71f-4a30-be9e-84c713b64e6c" providerId="ADAL" clId="{1CFDEE56-1534-4810-8EF8-A960879F15C9}" dt="2025-09-29T18:08:42.895" v="4502"/>
          <ac:picMkLst>
            <pc:docMk/>
            <pc:sldMk cId="3022921833" sldId="289"/>
            <ac:picMk id="37" creationId="{ACAD5678-7A64-A01D-E375-58DA1F76482B}"/>
          </ac:picMkLst>
        </pc:picChg>
        <pc:picChg chg="mod">
          <ac:chgData name="Nikolaos Fesakis" userId="35e036d6-e71f-4a30-be9e-84c713b64e6c" providerId="ADAL" clId="{1CFDEE56-1534-4810-8EF8-A960879F15C9}" dt="2025-09-29T18:08:42.895" v="4502"/>
          <ac:picMkLst>
            <pc:docMk/>
            <pc:sldMk cId="3022921833" sldId="289"/>
            <ac:picMk id="42" creationId="{FFC5A2A7-BC82-A8C2-376F-02C9390BA85A}"/>
          </ac:picMkLst>
        </pc:picChg>
        <pc:picChg chg="mod">
          <ac:chgData name="Nikolaos Fesakis" userId="35e036d6-e71f-4a30-be9e-84c713b64e6c" providerId="ADAL" clId="{1CFDEE56-1534-4810-8EF8-A960879F15C9}" dt="2025-09-29T18:08:42.895" v="4502"/>
          <ac:picMkLst>
            <pc:docMk/>
            <pc:sldMk cId="3022921833" sldId="289"/>
            <ac:picMk id="43" creationId="{32F9F8EF-9CFD-84CE-99B0-6C9F470522E8}"/>
          </ac:picMkLst>
        </pc:picChg>
        <pc:picChg chg="mod">
          <ac:chgData name="Nikolaos Fesakis" userId="35e036d6-e71f-4a30-be9e-84c713b64e6c" providerId="ADAL" clId="{1CFDEE56-1534-4810-8EF8-A960879F15C9}" dt="2025-09-29T18:08:42.895" v="4502"/>
          <ac:picMkLst>
            <pc:docMk/>
            <pc:sldMk cId="3022921833" sldId="289"/>
            <ac:picMk id="44" creationId="{8D0C539F-031A-6D4B-DB9B-E136A51318B5}"/>
          </ac:picMkLst>
        </pc:picChg>
        <pc:picChg chg="mod">
          <ac:chgData name="Nikolaos Fesakis" userId="35e036d6-e71f-4a30-be9e-84c713b64e6c" providerId="ADAL" clId="{1CFDEE56-1534-4810-8EF8-A960879F15C9}" dt="2025-09-29T18:08:42.895" v="4502"/>
          <ac:picMkLst>
            <pc:docMk/>
            <pc:sldMk cId="3022921833" sldId="289"/>
            <ac:picMk id="45" creationId="{7656AA14-C828-A5AD-E005-422832100FE1}"/>
          </ac:picMkLst>
        </pc:picChg>
        <pc:picChg chg="add mod">
          <ac:chgData name="Nikolaos Fesakis" userId="35e036d6-e71f-4a30-be9e-84c713b64e6c" providerId="ADAL" clId="{1CFDEE56-1534-4810-8EF8-A960879F15C9}" dt="2025-09-29T20:31:14.287" v="5005" actId="1035"/>
          <ac:picMkLst>
            <pc:docMk/>
            <pc:sldMk cId="3022921833" sldId="289"/>
            <ac:picMk id="47" creationId="{7EC4F524-00B1-9DAE-F090-5EEC0335C1C3}"/>
          </ac:picMkLst>
        </pc:picChg>
        <pc:picChg chg="add mod">
          <ac:chgData name="Nikolaos Fesakis" userId="35e036d6-e71f-4a30-be9e-84c713b64e6c" providerId="ADAL" clId="{1CFDEE56-1534-4810-8EF8-A960879F15C9}" dt="2025-09-29T20:29:50.772" v="4921" actId="1076"/>
          <ac:picMkLst>
            <pc:docMk/>
            <pc:sldMk cId="3022921833" sldId="289"/>
            <ac:picMk id="48" creationId="{1DA1C99C-FAFC-C9AF-6D90-7338EA35F416}"/>
          </ac:picMkLst>
        </pc:picChg>
        <pc:picChg chg="add mod">
          <ac:chgData name="Nikolaos Fesakis" userId="35e036d6-e71f-4a30-be9e-84c713b64e6c" providerId="ADAL" clId="{1CFDEE56-1534-4810-8EF8-A960879F15C9}" dt="2025-09-29T20:30:48.467" v="4996" actId="1076"/>
          <ac:picMkLst>
            <pc:docMk/>
            <pc:sldMk cId="3022921833" sldId="289"/>
            <ac:picMk id="49" creationId="{BAB52D3F-D663-2085-8B76-60A3E2253DFD}"/>
          </ac:picMkLst>
        </pc:picChg>
      </pc:sldChg>
      <pc:sldChg chg="delSp modSp add del mod setBg delDesignElem">
        <pc:chgData name="Nikolaos Fesakis" userId="35e036d6-e71f-4a30-be9e-84c713b64e6c" providerId="ADAL" clId="{1CFDEE56-1534-4810-8EF8-A960879F15C9}" dt="2025-09-29T17:52:57.276" v="4113" actId="2696"/>
        <pc:sldMkLst>
          <pc:docMk/>
          <pc:sldMk cId="3528718698" sldId="289"/>
        </pc:sldMkLst>
      </pc:sldChg>
    </pc:docChg>
  </pc:docChgLst>
  <pc:docChgLst>
    <pc:chgData name="Georgia Eirini Lazaridou" userId="5d243f94-4fec-4efb-8202-19c1e562b1ee" providerId="ADAL" clId="{270F55AB-A0E5-45E4-A122-F9F93ADB5FF2}"/>
    <pc:docChg chg="undo custSel modSld">
      <pc:chgData name="Georgia Eirini Lazaridou" userId="5d243f94-4fec-4efb-8202-19c1e562b1ee" providerId="ADAL" clId="{270F55AB-A0E5-45E4-A122-F9F93ADB5FF2}" dt="2025-10-02T09:30:32.373" v="308" actId="167"/>
      <pc:docMkLst>
        <pc:docMk/>
      </pc:docMkLst>
      <pc:sldChg chg="addSp delSp modSp mod">
        <pc:chgData name="Georgia Eirini Lazaridou" userId="5d243f94-4fec-4efb-8202-19c1e562b1ee" providerId="ADAL" clId="{270F55AB-A0E5-45E4-A122-F9F93ADB5FF2}" dt="2025-10-02T07:52:59.685" v="207" actId="20577"/>
        <pc:sldMkLst>
          <pc:docMk/>
          <pc:sldMk cId="4268490161" sldId="256"/>
        </pc:sldMkLst>
        <pc:spChg chg="mod">
          <ac:chgData name="Georgia Eirini Lazaridou" userId="5d243f94-4fec-4efb-8202-19c1e562b1ee" providerId="ADAL" clId="{270F55AB-A0E5-45E4-A122-F9F93ADB5FF2}" dt="2025-10-02T07:51:35.893" v="205" actId="20577"/>
          <ac:spMkLst>
            <pc:docMk/>
            <pc:sldMk cId="4268490161" sldId="256"/>
            <ac:spMk id="3" creationId="{17F13389-0C1D-B117-C9B7-0BEDF9BFD61C}"/>
          </ac:spMkLst>
        </pc:spChg>
        <pc:spChg chg="mod">
          <ac:chgData name="Georgia Eirini Lazaridou" userId="5d243f94-4fec-4efb-8202-19c1e562b1ee" providerId="ADAL" clId="{270F55AB-A0E5-45E4-A122-F9F93ADB5FF2}" dt="2025-10-02T07:52:59.685" v="207" actId="20577"/>
          <ac:spMkLst>
            <pc:docMk/>
            <pc:sldMk cId="4268490161" sldId="256"/>
            <ac:spMk id="5" creationId="{418C610F-3ECB-0381-0760-B7B3E0389AA9}"/>
          </ac:spMkLst>
        </pc:spChg>
        <pc:graphicFrameChg chg="add mod">
          <ac:chgData name="Georgia Eirini Lazaridou" userId="5d243f94-4fec-4efb-8202-19c1e562b1ee" providerId="ADAL" clId="{270F55AB-A0E5-45E4-A122-F9F93ADB5FF2}" dt="2025-09-29T20:21:27.135" v="17" actId="1076"/>
          <ac:graphicFrameMkLst>
            <pc:docMk/>
            <pc:sldMk cId="4268490161" sldId="256"/>
            <ac:graphicFrameMk id="28" creationId="{01A8F5A2-713A-0314-3E25-91598B8CF0CD}"/>
          </ac:graphicFrameMkLst>
        </pc:graphicFrameChg>
      </pc:sldChg>
      <pc:sldChg chg="addSp modSp">
        <pc:chgData name="Georgia Eirini Lazaridou" userId="5d243f94-4fec-4efb-8202-19c1e562b1ee" providerId="ADAL" clId="{270F55AB-A0E5-45E4-A122-F9F93ADB5FF2}" dt="2025-09-29T20:12:21.366" v="2"/>
        <pc:sldMkLst>
          <pc:docMk/>
          <pc:sldMk cId="2397767062" sldId="264"/>
        </pc:sldMkLst>
      </pc:sldChg>
      <pc:sldChg chg="modSp mod">
        <pc:chgData name="Georgia Eirini Lazaridou" userId="5d243f94-4fec-4efb-8202-19c1e562b1ee" providerId="ADAL" clId="{270F55AB-A0E5-45E4-A122-F9F93ADB5FF2}" dt="2025-10-02T08:08:24.302" v="244" actId="20577"/>
        <pc:sldMkLst>
          <pc:docMk/>
          <pc:sldMk cId="1896694754" sldId="267"/>
        </pc:sldMkLst>
        <pc:spChg chg="mod">
          <ac:chgData name="Georgia Eirini Lazaridou" userId="5d243f94-4fec-4efb-8202-19c1e562b1ee" providerId="ADAL" clId="{270F55AB-A0E5-45E4-A122-F9F93ADB5FF2}" dt="2025-10-02T08:08:24.302" v="244" actId="20577"/>
          <ac:spMkLst>
            <pc:docMk/>
            <pc:sldMk cId="1896694754" sldId="267"/>
            <ac:spMk id="6" creationId="{60E52FF6-B99D-2068-BF34-7F8607A82CF5}"/>
          </ac:spMkLst>
        </pc:spChg>
      </pc:sldChg>
      <pc:sldChg chg="modSp mod">
        <pc:chgData name="Georgia Eirini Lazaridou" userId="5d243f94-4fec-4efb-8202-19c1e562b1ee" providerId="ADAL" clId="{270F55AB-A0E5-45E4-A122-F9F93ADB5FF2}" dt="2025-10-02T08:06:52.551" v="243" actId="20577"/>
        <pc:sldMkLst>
          <pc:docMk/>
          <pc:sldMk cId="1812987339" sldId="273"/>
        </pc:sldMkLst>
        <pc:spChg chg="mod">
          <ac:chgData name="Georgia Eirini Lazaridou" userId="5d243f94-4fec-4efb-8202-19c1e562b1ee" providerId="ADAL" clId="{270F55AB-A0E5-45E4-A122-F9F93ADB5FF2}" dt="2025-10-02T08:06:52.551" v="243" actId="20577"/>
          <ac:spMkLst>
            <pc:docMk/>
            <pc:sldMk cId="1812987339" sldId="273"/>
            <ac:spMk id="17" creationId="{BE020BA3-2EE6-5F32-F125-32B617D274C4}"/>
          </ac:spMkLst>
        </pc:spChg>
      </pc:sldChg>
      <pc:sldChg chg="modSp mod">
        <pc:chgData name="Georgia Eirini Lazaridou" userId="5d243f94-4fec-4efb-8202-19c1e562b1ee" providerId="ADAL" clId="{270F55AB-A0E5-45E4-A122-F9F93ADB5FF2}" dt="2025-10-02T08:18:53.756" v="305" actId="20577"/>
        <pc:sldMkLst>
          <pc:docMk/>
          <pc:sldMk cId="3637826625" sldId="274"/>
        </pc:sldMkLst>
        <pc:spChg chg="mod">
          <ac:chgData name="Georgia Eirini Lazaridou" userId="5d243f94-4fec-4efb-8202-19c1e562b1ee" providerId="ADAL" clId="{270F55AB-A0E5-45E4-A122-F9F93ADB5FF2}" dt="2025-10-02T08:18:53.756" v="305" actId="20577"/>
          <ac:spMkLst>
            <pc:docMk/>
            <pc:sldMk cId="3637826625" sldId="274"/>
            <ac:spMk id="4" creationId="{4741E5AF-F4A7-2581-1087-9D36D9749D71}"/>
          </ac:spMkLst>
        </pc:spChg>
        <pc:picChg chg="mod">
          <ac:chgData name="Georgia Eirini Lazaridou" userId="5d243f94-4fec-4efb-8202-19c1e562b1ee" providerId="ADAL" clId="{270F55AB-A0E5-45E4-A122-F9F93ADB5FF2}" dt="2025-10-02T08:14:29.483" v="279" actId="1036"/>
          <ac:picMkLst>
            <pc:docMk/>
            <pc:sldMk cId="3637826625" sldId="274"/>
            <ac:picMk id="19" creationId="{4783A1F6-6395-47B0-FB09-0862EB173E01}"/>
          </ac:picMkLst>
        </pc:picChg>
      </pc:sldChg>
      <pc:sldChg chg="modSp mod">
        <pc:chgData name="Georgia Eirini Lazaridou" userId="5d243f94-4fec-4efb-8202-19c1e562b1ee" providerId="ADAL" clId="{270F55AB-A0E5-45E4-A122-F9F93ADB5FF2}" dt="2025-10-02T09:30:32.373" v="308" actId="167"/>
        <pc:sldMkLst>
          <pc:docMk/>
          <pc:sldMk cId="2907136278" sldId="278"/>
        </pc:sldMkLst>
        <pc:spChg chg="ord">
          <ac:chgData name="Georgia Eirini Lazaridou" userId="5d243f94-4fec-4efb-8202-19c1e562b1ee" providerId="ADAL" clId="{270F55AB-A0E5-45E4-A122-F9F93ADB5FF2}" dt="2025-10-02T09:30:29.968" v="307" actId="166"/>
          <ac:spMkLst>
            <pc:docMk/>
            <pc:sldMk cId="2907136278" sldId="278"/>
            <ac:spMk id="12" creationId="{AA592273-AAEA-C99B-7C0E-8514C32A9E9E}"/>
          </ac:spMkLst>
        </pc:spChg>
        <pc:picChg chg="ord">
          <ac:chgData name="Georgia Eirini Lazaridou" userId="5d243f94-4fec-4efb-8202-19c1e562b1ee" providerId="ADAL" clId="{270F55AB-A0E5-45E4-A122-F9F93ADB5FF2}" dt="2025-10-02T09:30:32.373" v="308" actId="167"/>
          <ac:picMkLst>
            <pc:docMk/>
            <pc:sldMk cId="2907136278" sldId="278"/>
            <ac:picMk id="10" creationId="{9D331C84-ED20-9A26-7868-F70B6A660194}"/>
          </ac:picMkLst>
        </pc:picChg>
      </pc:sldChg>
    </pc:docChg>
  </pc:docChgLst>
  <pc:docChgLst>
    <pc:chgData name="Georgia Eirini Lazaridou" userId="5d243f94-4fec-4efb-8202-19c1e562b1ee" providerId="ADAL" clId="{B652E877-A9C7-491F-ABD8-512F1CA53E88}"/>
    <pc:docChg chg="undo custSel addSld delSld modSld sldOrd delSection modSection">
      <pc:chgData name="Georgia Eirini Lazaridou" userId="5d243f94-4fec-4efb-8202-19c1e562b1ee" providerId="ADAL" clId="{B652E877-A9C7-491F-ABD8-512F1CA53E88}" dt="2025-10-03T11:29:32.321" v="2209" actId="20577"/>
      <pc:docMkLst>
        <pc:docMk/>
      </pc:docMkLst>
      <pc:sldChg chg="delSp modSp mod">
        <pc:chgData name="Georgia Eirini Lazaridou" userId="5d243f94-4fec-4efb-8202-19c1e562b1ee" providerId="ADAL" clId="{B652E877-A9C7-491F-ABD8-512F1CA53E88}" dt="2025-10-02T16:39:19.804" v="1804" actId="1036"/>
        <pc:sldMkLst>
          <pc:docMk/>
          <pc:sldMk cId="4268490161" sldId="256"/>
        </pc:sldMkLst>
        <pc:spChg chg="mod">
          <ac:chgData name="Georgia Eirini Lazaridou" userId="5d243f94-4fec-4efb-8202-19c1e562b1ee" providerId="ADAL" clId="{B652E877-A9C7-491F-ABD8-512F1CA53E88}" dt="2025-10-02T15:19:00.740" v="1064" actId="20577"/>
          <ac:spMkLst>
            <pc:docMk/>
            <pc:sldMk cId="4268490161" sldId="256"/>
            <ac:spMk id="3" creationId="{17F13389-0C1D-B117-C9B7-0BEDF9BFD61C}"/>
          </ac:spMkLst>
        </pc:spChg>
        <pc:spChg chg="mod">
          <ac:chgData name="Georgia Eirini Lazaridou" userId="5d243f94-4fec-4efb-8202-19c1e562b1ee" providerId="ADAL" clId="{B652E877-A9C7-491F-ABD8-512F1CA53E88}" dt="2025-10-02T15:19:41.339" v="1065"/>
          <ac:spMkLst>
            <pc:docMk/>
            <pc:sldMk cId="4268490161" sldId="256"/>
            <ac:spMk id="4" creationId="{115B6F17-1CFE-6ABB-317C-D87E1B771F0B}"/>
          </ac:spMkLst>
        </pc:spChg>
        <pc:spChg chg="mod">
          <ac:chgData name="Georgia Eirini Lazaridou" userId="5d243f94-4fec-4efb-8202-19c1e562b1ee" providerId="ADAL" clId="{B652E877-A9C7-491F-ABD8-512F1CA53E88}" dt="2025-10-02T15:19:43.982" v="1066" actId="20577"/>
          <ac:spMkLst>
            <pc:docMk/>
            <pc:sldMk cId="4268490161" sldId="256"/>
            <ac:spMk id="6" creationId="{640DA839-0BB9-D47A-5822-5D291A9294E4}"/>
          </ac:spMkLst>
        </pc:spChg>
        <pc:spChg chg="mod">
          <ac:chgData name="Georgia Eirini Lazaridou" userId="5d243f94-4fec-4efb-8202-19c1e562b1ee" providerId="ADAL" clId="{B652E877-A9C7-491F-ABD8-512F1CA53E88}" dt="2025-10-02T15:20:21.039" v="1072"/>
          <ac:spMkLst>
            <pc:docMk/>
            <pc:sldMk cId="4268490161" sldId="256"/>
            <ac:spMk id="18" creationId="{500780CD-04E6-792C-F0F9-74B3FEEB5234}"/>
          </ac:spMkLst>
        </pc:spChg>
        <pc:spChg chg="mod">
          <ac:chgData name="Georgia Eirini Lazaridou" userId="5d243f94-4fec-4efb-8202-19c1e562b1ee" providerId="ADAL" clId="{B652E877-A9C7-491F-ABD8-512F1CA53E88}" dt="2025-10-02T15:19:41.339" v="1065"/>
          <ac:spMkLst>
            <pc:docMk/>
            <pc:sldMk cId="4268490161" sldId="256"/>
            <ac:spMk id="19" creationId="{B24A7D03-C811-EA37-E065-8F2D874F4B8E}"/>
          </ac:spMkLst>
        </pc:spChg>
        <pc:spChg chg="mod">
          <ac:chgData name="Georgia Eirini Lazaridou" userId="5d243f94-4fec-4efb-8202-19c1e562b1ee" providerId="ADAL" clId="{B652E877-A9C7-491F-ABD8-512F1CA53E88}" dt="2025-10-02T15:20:21.039" v="1072"/>
          <ac:spMkLst>
            <pc:docMk/>
            <pc:sldMk cId="4268490161" sldId="256"/>
            <ac:spMk id="21" creationId="{9171530B-B799-1ACB-AFD4-1C3CDF0AF73B}"/>
          </ac:spMkLst>
        </pc:spChg>
        <pc:spChg chg="mod">
          <ac:chgData name="Georgia Eirini Lazaridou" userId="5d243f94-4fec-4efb-8202-19c1e562b1ee" providerId="ADAL" clId="{B652E877-A9C7-491F-ABD8-512F1CA53E88}" dt="2025-10-02T15:20:51.498" v="1086" actId="20577"/>
          <ac:spMkLst>
            <pc:docMk/>
            <pc:sldMk cId="4268490161" sldId="256"/>
            <ac:spMk id="22" creationId="{416D2385-460E-E897-FEB1-B1374EAC2276}"/>
          </ac:spMkLst>
        </pc:spChg>
        <pc:grpChg chg="mod">
          <ac:chgData name="Georgia Eirini Lazaridou" userId="5d243f94-4fec-4efb-8202-19c1e562b1ee" providerId="ADAL" clId="{B652E877-A9C7-491F-ABD8-512F1CA53E88}" dt="2025-10-02T16:39:19.804" v="1804" actId="1036"/>
          <ac:grpSpMkLst>
            <pc:docMk/>
            <pc:sldMk cId="4268490161" sldId="256"/>
            <ac:grpSpMk id="8" creationId="{4D484B5E-C276-1EDE-A486-8D822F48701C}"/>
          </ac:grpSpMkLst>
        </pc:grpChg>
        <pc:grpChg chg="del mod">
          <ac:chgData name="Georgia Eirini Lazaridou" userId="5d243f94-4fec-4efb-8202-19c1e562b1ee" providerId="ADAL" clId="{B652E877-A9C7-491F-ABD8-512F1CA53E88}" dt="2025-10-02T16:39:15.029" v="1789" actId="478"/>
          <ac:grpSpMkLst>
            <pc:docMk/>
            <pc:sldMk cId="4268490161" sldId="256"/>
            <ac:grpSpMk id="17" creationId="{350F1888-2BB4-2397-DE51-E21692F04831}"/>
          </ac:grpSpMkLst>
        </pc:grpChg>
      </pc:sldChg>
      <pc:sldChg chg="del">
        <pc:chgData name="Georgia Eirini Lazaridou" userId="5d243f94-4fec-4efb-8202-19c1e562b1ee" providerId="ADAL" clId="{B652E877-A9C7-491F-ABD8-512F1CA53E88}" dt="2025-09-30T18:58:13.956" v="1" actId="2696"/>
        <pc:sldMkLst>
          <pc:docMk/>
          <pc:sldMk cId="2780733686" sldId="257"/>
        </pc:sldMkLst>
      </pc:sldChg>
      <pc:sldChg chg="del">
        <pc:chgData name="Georgia Eirini Lazaridou" userId="5d243f94-4fec-4efb-8202-19c1e562b1ee" providerId="ADAL" clId="{B652E877-A9C7-491F-ABD8-512F1CA53E88}" dt="2025-09-30T18:58:13.956" v="1" actId="2696"/>
        <pc:sldMkLst>
          <pc:docMk/>
          <pc:sldMk cId="1609557918" sldId="258"/>
        </pc:sldMkLst>
      </pc:sldChg>
      <pc:sldChg chg="del">
        <pc:chgData name="Georgia Eirini Lazaridou" userId="5d243f94-4fec-4efb-8202-19c1e562b1ee" providerId="ADAL" clId="{B652E877-A9C7-491F-ABD8-512F1CA53E88}" dt="2025-09-30T18:58:13.956" v="1" actId="2696"/>
        <pc:sldMkLst>
          <pc:docMk/>
          <pc:sldMk cId="674813617" sldId="259"/>
        </pc:sldMkLst>
      </pc:sldChg>
      <pc:sldChg chg="del">
        <pc:chgData name="Georgia Eirini Lazaridou" userId="5d243f94-4fec-4efb-8202-19c1e562b1ee" providerId="ADAL" clId="{B652E877-A9C7-491F-ABD8-512F1CA53E88}" dt="2025-09-30T18:58:13.956" v="1" actId="2696"/>
        <pc:sldMkLst>
          <pc:docMk/>
          <pc:sldMk cId="1114126741" sldId="261"/>
        </pc:sldMkLst>
      </pc:sldChg>
      <pc:sldChg chg="del">
        <pc:chgData name="Georgia Eirini Lazaridou" userId="5d243f94-4fec-4efb-8202-19c1e562b1ee" providerId="ADAL" clId="{B652E877-A9C7-491F-ABD8-512F1CA53E88}" dt="2025-09-30T18:58:13.956" v="1" actId="2696"/>
        <pc:sldMkLst>
          <pc:docMk/>
          <pc:sldMk cId="948937311" sldId="262"/>
        </pc:sldMkLst>
      </pc:sldChg>
      <pc:sldChg chg="del">
        <pc:chgData name="Georgia Eirini Lazaridou" userId="5d243f94-4fec-4efb-8202-19c1e562b1ee" providerId="ADAL" clId="{B652E877-A9C7-491F-ABD8-512F1CA53E88}" dt="2025-09-30T18:58:13.956" v="1" actId="2696"/>
        <pc:sldMkLst>
          <pc:docMk/>
          <pc:sldMk cId="1939915988" sldId="263"/>
        </pc:sldMkLst>
      </pc:sldChg>
      <pc:sldChg chg="del">
        <pc:chgData name="Georgia Eirini Lazaridou" userId="5d243f94-4fec-4efb-8202-19c1e562b1ee" providerId="ADAL" clId="{B652E877-A9C7-491F-ABD8-512F1CA53E88}" dt="2025-09-30T18:58:13.956" v="1" actId="2696"/>
        <pc:sldMkLst>
          <pc:docMk/>
          <pc:sldMk cId="2397767062" sldId="264"/>
        </pc:sldMkLst>
      </pc:sldChg>
      <pc:sldChg chg="addSp delSp modSp del mod ord">
        <pc:chgData name="Georgia Eirini Lazaridou" userId="5d243f94-4fec-4efb-8202-19c1e562b1ee" providerId="ADAL" clId="{B652E877-A9C7-491F-ABD8-512F1CA53E88}" dt="2025-10-02T16:11:59.954" v="1572" actId="47"/>
        <pc:sldMkLst>
          <pc:docMk/>
          <pc:sldMk cId="1896694754" sldId="267"/>
        </pc:sldMkLst>
        <pc:spChg chg="mod">
          <ac:chgData name="Georgia Eirini Lazaridou" userId="5d243f94-4fec-4efb-8202-19c1e562b1ee" providerId="ADAL" clId="{B652E877-A9C7-491F-ABD8-512F1CA53E88}" dt="2025-10-02T15:45:39.646" v="1310" actId="20577"/>
          <ac:spMkLst>
            <pc:docMk/>
            <pc:sldMk cId="1896694754" sldId="267"/>
            <ac:spMk id="2" creationId="{7D921D93-1280-4089-3612-561849C8875A}"/>
          </ac:spMkLst>
        </pc:spChg>
        <pc:spChg chg="add del mod">
          <ac:chgData name="Georgia Eirini Lazaridou" userId="5d243f94-4fec-4efb-8202-19c1e562b1ee" providerId="ADAL" clId="{B652E877-A9C7-491F-ABD8-512F1CA53E88}" dt="2025-10-02T15:33:50.486" v="1187" actId="478"/>
          <ac:spMkLst>
            <pc:docMk/>
            <pc:sldMk cId="1896694754" sldId="267"/>
            <ac:spMk id="3" creationId="{8E2BD52A-6A39-D60E-A871-4E95B0263DDD}"/>
          </ac:spMkLst>
        </pc:spChg>
        <pc:spChg chg="del">
          <ac:chgData name="Georgia Eirini Lazaridou" userId="5d243f94-4fec-4efb-8202-19c1e562b1ee" providerId="ADAL" clId="{B652E877-A9C7-491F-ABD8-512F1CA53E88}" dt="2025-10-02T15:33:38.980" v="1183" actId="478"/>
          <ac:spMkLst>
            <pc:docMk/>
            <pc:sldMk cId="1896694754" sldId="267"/>
            <ac:spMk id="5" creationId="{1940D256-006A-9B60-4C8A-7C28F3DC4922}"/>
          </ac:spMkLst>
        </pc:spChg>
        <pc:spChg chg="del mod">
          <ac:chgData name="Georgia Eirini Lazaridou" userId="5d243f94-4fec-4efb-8202-19c1e562b1ee" providerId="ADAL" clId="{B652E877-A9C7-491F-ABD8-512F1CA53E88}" dt="2025-10-02T15:44:50.876" v="1271" actId="478"/>
          <ac:spMkLst>
            <pc:docMk/>
            <pc:sldMk cId="1896694754" sldId="267"/>
            <ac:spMk id="6" creationId="{60E52FF6-B99D-2068-BF34-7F8607A82CF5}"/>
          </ac:spMkLst>
        </pc:spChg>
        <pc:spChg chg="mod">
          <ac:chgData name="Georgia Eirini Lazaridou" userId="5d243f94-4fec-4efb-8202-19c1e562b1ee" providerId="ADAL" clId="{B652E877-A9C7-491F-ABD8-512F1CA53E88}" dt="2025-10-02T15:48:56.906" v="1402" actId="1036"/>
          <ac:spMkLst>
            <pc:docMk/>
            <pc:sldMk cId="1896694754" sldId="267"/>
            <ac:spMk id="7" creationId="{D26831B7-0FE9-54AC-2890-0FDC405F5299}"/>
          </ac:spMkLst>
        </pc:spChg>
        <pc:spChg chg="mod">
          <ac:chgData name="Georgia Eirini Lazaridou" userId="5d243f94-4fec-4efb-8202-19c1e562b1ee" providerId="ADAL" clId="{B652E877-A9C7-491F-ABD8-512F1CA53E88}" dt="2025-10-02T15:48:03.243" v="1382" actId="1036"/>
          <ac:spMkLst>
            <pc:docMk/>
            <pc:sldMk cId="1896694754" sldId="267"/>
            <ac:spMk id="9" creationId="{1DA6716F-0064-2ECA-106F-CFC24579D4D4}"/>
          </ac:spMkLst>
        </pc:spChg>
        <pc:spChg chg="mod">
          <ac:chgData name="Georgia Eirini Lazaridou" userId="5d243f94-4fec-4efb-8202-19c1e562b1ee" providerId="ADAL" clId="{B652E877-A9C7-491F-ABD8-512F1CA53E88}" dt="2025-10-02T15:47:32.469" v="1341" actId="20577"/>
          <ac:spMkLst>
            <pc:docMk/>
            <pc:sldMk cId="1896694754" sldId="267"/>
            <ac:spMk id="17" creationId="{ABF60BB8-99FF-54D7-E576-10EAD6BBA761}"/>
          </ac:spMkLst>
        </pc:spChg>
        <pc:spChg chg="mod">
          <ac:chgData name="Georgia Eirini Lazaridou" userId="5d243f94-4fec-4efb-8202-19c1e562b1ee" providerId="ADAL" clId="{B652E877-A9C7-491F-ABD8-512F1CA53E88}" dt="2025-10-02T15:48:49.477" v="1398" actId="1036"/>
          <ac:spMkLst>
            <pc:docMk/>
            <pc:sldMk cId="1896694754" sldId="267"/>
            <ac:spMk id="18" creationId="{59AC3963-6FF3-4540-62B2-CA3610876125}"/>
          </ac:spMkLst>
        </pc:spChg>
        <pc:spChg chg="mod">
          <ac:chgData name="Georgia Eirini Lazaridou" userId="5d243f94-4fec-4efb-8202-19c1e562b1ee" providerId="ADAL" clId="{B652E877-A9C7-491F-ABD8-512F1CA53E88}" dt="2025-10-02T15:48:35.514" v="1395" actId="1036"/>
          <ac:spMkLst>
            <pc:docMk/>
            <pc:sldMk cId="1896694754" sldId="267"/>
            <ac:spMk id="20" creationId="{5AE8B6F5-2FA1-E842-0C1F-D625A96699A8}"/>
          </ac:spMkLst>
        </pc:spChg>
        <pc:spChg chg="mod">
          <ac:chgData name="Georgia Eirini Lazaridou" userId="5d243f94-4fec-4efb-8202-19c1e562b1ee" providerId="ADAL" clId="{B652E877-A9C7-491F-ABD8-512F1CA53E88}" dt="2025-10-02T15:57:14.621" v="1502" actId="1036"/>
          <ac:spMkLst>
            <pc:docMk/>
            <pc:sldMk cId="1896694754" sldId="267"/>
            <ac:spMk id="22" creationId="{F0E2DAD6-4DB1-0639-94D5-1A8FFAB7CAA9}"/>
          </ac:spMkLst>
        </pc:spChg>
        <pc:spChg chg="add mod">
          <ac:chgData name="Georgia Eirini Lazaridou" userId="5d243f94-4fec-4efb-8202-19c1e562b1ee" providerId="ADAL" clId="{B652E877-A9C7-491F-ABD8-512F1CA53E88}" dt="2025-10-02T15:40:08.310" v="1203" actId="1076"/>
          <ac:spMkLst>
            <pc:docMk/>
            <pc:sldMk cId="1896694754" sldId="267"/>
            <ac:spMk id="26" creationId="{847D50F0-723E-50BA-C6C4-464CEF4387AA}"/>
          </ac:spMkLst>
        </pc:spChg>
        <pc:spChg chg="mod">
          <ac:chgData name="Georgia Eirini Lazaridou" userId="5d243f94-4fec-4efb-8202-19c1e562b1ee" providerId="ADAL" clId="{B652E877-A9C7-491F-ABD8-512F1CA53E88}" dt="2025-10-02T15:54:40.113" v="1497" actId="14100"/>
          <ac:spMkLst>
            <pc:docMk/>
            <pc:sldMk cId="1896694754" sldId="267"/>
            <ac:spMk id="31" creationId="{7B1DB5BB-10FD-F39E-0B99-9852ED1CF60B}"/>
          </ac:spMkLst>
        </pc:spChg>
        <pc:spChg chg="add del mod">
          <ac:chgData name="Georgia Eirini Lazaridou" userId="5d243f94-4fec-4efb-8202-19c1e562b1ee" providerId="ADAL" clId="{B652E877-A9C7-491F-ABD8-512F1CA53E88}" dt="2025-10-02T15:40:18.193" v="1208"/>
          <ac:spMkLst>
            <pc:docMk/>
            <pc:sldMk cId="1896694754" sldId="267"/>
            <ac:spMk id="32" creationId="{811CE894-A097-8FD7-1A19-5C0C2F10766F}"/>
          </ac:spMkLst>
        </pc:spChg>
        <pc:spChg chg="add">
          <ac:chgData name="Georgia Eirini Lazaridou" userId="5d243f94-4fec-4efb-8202-19c1e562b1ee" providerId="ADAL" clId="{B652E877-A9C7-491F-ABD8-512F1CA53E88}" dt="2025-10-02T15:40:14.310" v="1205"/>
          <ac:spMkLst>
            <pc:docMk/>
            <pc:sldMk cId="1896694754" sldId="267"/>
            <ac:spMk id="38" creationId="{64A2ACE1-8A03-E06B-4699-B337B0C31338}"/>
          </ac:spMkLst>
        </pc:spChg>
        <pc:spChg chg="add mod">
          <ac:chgData name="Georgia Eirini Lazaridou" userId="5d243f94-4fec-4efb-8202-19c1e562b1ee" providerId="ADAL" clId="{B652E877-A9C7-491F-ABD8-512F1CA53E88}" dt="2025-10-02T15:41:30.257" v="1237" actId="1076"/>
          <ac:spMkLst>
            <pc:docMk/>
            <pc:sldMk cId="1896694754" sldId="267"/>
            <ac:spMk id="40" creationId="{9933E7FA-F88A-78AA-52D0-C606EB0466B2}"/>
          </ac:spMkLst>
        </pc:spChg>
        <pc:spChg chg="del">
          <ac:chgData name="Georgia Eirini Lazaridou" userId="5d243f94-4fec-4efb-8202-19c1e562b1ee" providerId="ADAL" clId="{B652E877-A9C7-491F-ABD8-512F1CA53E88}" dt="2025-10-02T15:51:27.277" v="1438" actId="21"/>
          <ac:spMkLst>
            <pc:docMk/>
            <pc:sldMk cId="1896694754" sldId="267"/>
            <ac:spMk id="42" creationId="{972B35FA-0441-8E3E-FEB4-F6811074C017}"/>
          </ac:spMkLst>
        </pc:spChg>
        <pc:spChg chg="del mod">
          <ac:chgData name="Georgia Eirini Lazaridou" userId="5d243f94-4fec-4efb-8202-19c1e562b1ee" providerId="ADAL" clId="{B652E877-A9C7-491F-ABD8-512F1CA53E88}" dt="2025-10-02T15:51:02.401" v="1431" actId="21"/>
          <ac:spMkLst>
            <pc:docMk/>
            <pc:sldMk cId="1896694754" sldId="267"/>
            <ac:spMk id="43" creationId="{24C55AC3-BD37-6B25-3D70-69DC34D0462A}"/>
          </ac:spMkLst>
        </pc:spChg>
        <pc:spChg chg="mod">
          <ac:chgData name="Georgia Eirini Lazaridou" userId="5d243f94-4fec-4efb-8202-19c1e562b1ee" providerId="ADAL" clId="{B652E877-A9C7-491F-ABD8-512F1CA53E88}" dt="2025-10-02T15:52:45.639" v="1465" actId="14100"/>
          <ac:spMkLst>
            <pc:docMk/>
            <pc:sldMk cId="1896694754" sldId="267"/>
            <ac:spMk id="46" creationId="{FD7E4748-E2FF-E23F-6679-DDDACA11F94F}"/>
          </ac:spMkLst>
        </pc:spChg>
        <pc:spChg chg="mod">
          <ac:chgData name="Georgia Eirini Lazaridou" userId="5d243f94-4fec-4efb-8202-19c1e562b1ee" providerId="ADAL" clId="{B652E877-A9C7-491F-ABD8-512F1CA53E88}" dt="2025-10-02T15:52:01.381" v="1457" actId="14100"/>
          <ac:spMkLst>
            <pc:docMk/>
            <pc:sldMk cId="1896694754" sldId="267"/>
            <ac:spMk id="47" creationId="{6B78B85C-E1CE-DEB9-84F1-D421D2840793}"/>
          </ac:spMkLst>
        </pc:spChg>
        <pc:spChg chg="add mod">
          <ac:chgData name="Georgia Eirini Lazaridou" userId="5d243f94-4fec-4efb-8202-19c1e562b1ee" providerId="ADAL" clId="{B652E877-A9C7-491F-ABD8-512F1CA53E88}" dt="2025-10-02T15:47:20.184" v="1338" actId="122"/>
          <ac:spMkLst>
            <pc:docMk/>
            <pc:sldMk cId="1896694754" sldId="267"/>
            <ac:spMk id="51" creationId="{12F1AF17-18CA-61F4-0FCE-8A17B6C91DB9}"/>
          </ac:spMkLst>
        </pc:spChg>
        <pc:spChg chg="add mod">
          <ac:chgData name="Georgia Eirini Lazaridou" userId="5d243f94-4fec-4efb-8202-19c1e562b1ee" providerId="ADAL" clId="{B652E877-A9C7-491F-ABD8-512F1CA53E88}" dt="2025-10-02T15:54:22.933" v="1493" actId="1036"/>
          <ac:spMkLst>
            <pc:docMk/>
            <pc:sldMk cId="1896694754" sldId="267"/>
            <ac:spMk id="52" creationId="{6393AE38-B79F-4E8D-CA3C-B789F7B05AD6}"/>
          </ac:spMkLst>
        </pc:spChg>
        <pc:spChg chg="add mod ord">
          <ac:chgData name="Georgia Eirini Lazaridou" userId="5d243f94-4fec-4efb-8202-19c1e562b1ee" providerId="ADAL" clId="{B652E877-A9C7-491F-ABD8-512F1CA53E88}" dt="2025-10-02T15:51:19.873" v="1436" actId="164"/>
          <ac:spMkLst>
            <pc:docMk/>
            <pc:sldMk cId="1896694754" sldId="267"/>
            <ac:spMk id="54" creationId="{24C55AC3-BD37-6B25-3D70-69DC34D0462A}"/>
          </ac:spMkLst>
        </pc:spChg>
        <pc:spChg chg="add mod">
          <ac:chgData name="Georgia Eirini Lazaridou" userId="5d243f94-4fec-4efb-8202-19c1e562b1ee" providerId="ADAL" clId="{B652E877-A9C7-491F-ABD8-512F1CA53E88}" dt="2025-10-02T15:51:49.246" v="1455" actId="164"/>
          <ac:spMkLst>
            <pc:docMk/>
            <pc:sldMk cId="1896694754" sldId="267"/>
            <ac:spMk id="56" creationId="{972B35FA-0441-8E3E-FEB4-F6811074C017}"/>
          </ac:spMkLst>
        </pc:spChg>
        <pc:grpChg chg="mod">
          <ac:chgData name="Georgia Eirini Lazaridou" userId="5d243f94-4fec-4efb-8202-19c1e562b1ee" providerId="ADAL" clId="{B652E877-A9C7-491F-ABD8-512F1CA53E88}" dt="2025-10-02T15:42:13.227" v="1245" actId="1076"/>
          <ac:grpSpMkLst>
            <pc:docMk/>
            <pc:sldMk cId="1896694754" sldId="267"/>
            <ac:grpSpMk id="33" creationId="{ACF56DCB-AD34-2658-5B1C-26E0ECE1409A}"/>
          </ac:grpSpMkLst>
        </pc:grpChg>
        <pc:grpChg chg="mod">
          <ac:chgData name="Georgia Eirini Lazaridou" userId="5d243f94-4fec-4efb-8202-19c1e562b1ee" providerId="ADAL" clId="{B652E877-A9C7-491F-ABD8-512F1CA53E88}" dt="2025-10-02T15:42:16.023" v="1246" actId="1076"/>
          <ac:grpSpMkLst>
            <pc:docMk/>
            <pc:sldMk cId="1896694754" sldId="267"/>
            <ac:grpSpMk id="35" creationId="{25CD1866-4E73-0FD6-669E-0D19B891E78A}"/>
          </ac:grpSpMkLst>
        </pc:grpChg>
        <pc:grpChg chg="del mod">
          <ac:chgData name="Georgia Eirini Lazaridou" userId="5d243f94-4fec-4efb-8202-19c1e562b1ee" providerId="ADAL" clId="{B652E877-A9C7-491F-ABD8-512F1CA53E88}" dt="2025-10-02T15:50:57.256" v="1428" actId="21"/>
          <ac:grpSpMkLst>
            <pc:docMk/>
            <pc:sldMk cId="1896694754" sldId="267"/>
            <ac:grpSpMk id="44" creationId="{77104264-22CA-4C9C-9E85-337BEEF8A8CE}"/>
          </ac:grpSpMkLst>
        </pc:grpChg>
        <pc:grpChg chg="del mod">
          <ac:chgData name="Georgia Eirini Lazaridou" userId="5d243f94-4fec-4efb-8202-19c1e562b1ee" providerId="ADAL" clId="{B652E877-A9C7-491F-ABD8-512F1CA53E88}" dt="2025-10-02T15:51:27.277" v="1438" actId="21"/>
          <ac:grpSpMkLst>
            <pc:docMk/>
            <pc:sldMk cId="1896694754" sldId="267"/>
            <ac:grpSpMk id="45" creationId="{7C362280-E852-7687-6D56-7C92C2159A95}"/>
          </ac:grpSpMkLst>
        </pc:grpChg>
        <pc:grpChg chg="mod">
          <ac:chgData name="Georgia Eirini Lazaridou" userId="5d243f94-4fec-4efb-8202-19c1e562b1ee" providerId="ADAL" clId="{B652E877-A9C7-491F-ABD8-512F1CA53E88}" dt="2025-10-02T15:54:51.807" v="1498" actId="1076"/>
          <ac:grpSpMkLst>
            <pc:docMk/>
            <pc:sldMk cId="1896694754" sldId="267"/>
            <ac:grpSpMk id="48" creationId="{4A7547F2-50C0-C636-93FA-4A16BCA92154}"/>
          </ac:grpSpMkLst>
        </pc:grpChg>
        <pc:grpChg chg="add mod">
          <ac:chgData name="Georgia Eirini Lazaridou" userId="5d243f94-4fec-4efb-8202-19c1e562b1ee" providerId="ADAL" clId="{B652E877-A9C7-491F-ABD8-512F1CA53E88}" dt="2025-10-02T15:54:22.933" v="1493" actId="1036"/>
          <ac:grpSpMkLst>
            <pc:docMk/>
            <pc:sldMk cId="1896694754" sldId="267"/>
            <ac:grpSpMk id="50" creationId="{EBD99458-D4F5-B1F4-BB89-26B6F5105CC6}"/>
          </ac:grpSpMkLst>
        </pc:grpChg>
        <pc:grpChg chg="add mod">
          <ac:chgData name="Georgia Eirini Lazaridou" userId="5d243f94-4fec-4efb-8202-19c1e562b1ee" providerId="ADAL" clId="{B652E877-A9C7-491F-ABD8-512F1CA53E88}" dt="2025-10-02T15:54:22.933" v="1493" actId="1036"/>
          <ac:grpSpMkLst>
            <pc:docMk/>
            <pc:sldMk cId="1896694754" sldId="267"/>
            <ac:grpSpMk id="55" creationId="{F58CFA1A-46A4-B5FD-4917-8728A9F7BAD3}"/>
          </ac:grpSpMkLst>
        </pc:grpChg>
        <pc:grpChg chg="add mod">
          <ac:chgData name="Georgia Eirini Lazaridou" userId="5d243f94-4fec-4efb-8202-19c1e562b1ee" providerId="ADAL" clId="{B652E877-A9C7-491F-ABD8-512F1CA53E88}" dt="2025-10-02T15:54:22.933" v="1493" actId="1036"/>
          <ac:grpSpMkLst>
            <pc:docMk/>
            <pc:sldMk cId="1896694754" sldId="267"/>
            <ac:grpSpMk id="58" creationId="{35ED9845-6A9B-C0DE-6E25-FCF24F19DF46}"/>
          </ac:grpSpMkLst>
        </pc:grpChg>
        <pc:picChg chg="add del mod">
          <ac:chgData name="Georgia Eirini Lazaridou" userId="5d243f94-4fec-4efb-8202-19c1e562b1ee" providerId="ADAL" clId="{B652E877-A9C7-491F-ABD8-512F1CA53E88}" dt="2025-10-02T15:34:29.702" v="1190" actId="478"/>
          <ac:picMkLst>
            <pc:docMk/>
            <pc:sldMk cId="1896694754" sldId="267"/>
            <ac:picMk id="4" creationId="{DDC81224-92D3-D867-7CED-B6D97F3C405D}"/>
          </ac:picMkLst>
        </pc:picChg>
        <pc:picChg chg="mod">
          <ac:chgData name="Georgia Eirini Lazaridou" userId="5d243f94-4fec-4efb-8202-19c1e562b1ee" providerId="ADAL" clId="{B652E877-A9C7-491F-ABD8-512F1CA53E88}" dt="2025-10-02T15:48:03.243" v="1382" actId="1036"/>
          <ac:picMkLst>
            <pc:docMk/>
            <pc:sldMk cId="1896694754" sldId="267"/>
            <ac:picMk id="8" creationId="{1657A22E-9A8E-4AE1-B7DD-F74C936FC3B3}"/>
          </ac:picMkLst>
        </pc:picChg>
        <pc:picChg chg="del">
          <ac:chgData name="Georgia Eirini Lazaridou" userId="5d243f94-4fec-4efb-8202-19c1e562b1ee" providerId="ADAL" clId="{B652E877-A9C7-491F-ABD8-512F1CA53E88}" dt="2025-10-02T15:33:34.774" v="1182" actId="478"/>
          <ac:picMkLst>
            <pc:docMk/>
            <pc:sldMk cId="1896694754" sldId="267"/>
            <ac:picMk id="10" creationId="{0C0CF394-71C5-2836-1AA6-1D7EA32981AA}"/>
          </ac:picMkLst>
        </pc:picChg>
        <pc:picChg chg="add mod">
          <ac:chgData name="Georgia Eirini Lazaridou" userId="5d243f94-4fec-4efb-8202-19c1e562b1ee" providerId="ADAL" clId="{B652E877-A9C7-491F-ABD8-512F1CA53E88}" dt="2025-10-02T15:45:07.027" v="1287" actId="1035"/>
          <ac:picMkLst>
            <pc:docMk/>
            <pc:sldMk cId="1896694754" sldId="267"/>
            <ac:picMk id="21" creationId="{A723DB6E-FFEC-9DF8-AAD1-E49EF1A4F1DB}"/>
          </ac:picMkLst>
        </pc:picChg>
        <pc:picChg chg="mod">
          <ac:chgData name="Georgia Eirini Lazaridou" userId="5d243f94-4fec-4efb-8202-19c1e562b1ee" providerId="ADAL" clId="{B652E877-A9C7-491F-ABD8-512F1CA53E88}" dt="2025-10-02T15:48:35.514" v="1395" actId="1036"/>
          <ac:picMkLst>
            <pc:docMk/>
            <pc:sldMk cId="1896694754" sldId="267"/>
            <ac:picMk id="23" creationId="{97D047A8-F543-3199-3753-96B3FC808F38}"/>
          </ac:picMkLst>
        </pc:picChg>
        <pc:picChg chg="del mod">
          <ac:chgData name="Georgia Eirini Lazaridou" userId="5d243f94-4fec-4efb-8202-19c1e562b1ee" providerId="ADAL" clId="{B652E877-A9C7-491F-ABD8-512F1CA53E88}" dt="2025-10-02T15:50:57.256" v="1428" actId="21"/>
          <ac:picMkLst>
            <pc:docMk/>
            <pc:sldMk cId="1896694754" sldId="267"/>
            <ac:picMk id="39" creationId="{C8E3D951-B7D3-496D-D100-41C3C2CBE34A}"/>
          </ac:picMkLst>
        </pc:picChg>
        <pc:picChg chg="del">
          <ac:chgData name="Georgia Eirini Lazaridou" userId="5d243f94-4fec-4efb-8202-19c1e562b1ee" providerId="ADAL" clId="{B652E877-A9C7-491F-ABD8-512F1CA53E88}" dt="2025-10-02T15:51:31.149" v="1441" actId="21"/>
          <ac:picMkLst>
            <pc:docMk/>
            <pc:sldMk cId="1896694754" sldId="267"/>
            <ac:picMk id="41" creationId="{843D2701-0655-B3BB-5A5F-B4A64170827B}"/>
          </ac:picMkLst>
        </pc:picChg>
        <pc:picChg chg="add mod">
          <ac:chgData name="Georgia Eirini Lazaridou" userId="5d243f94-4fec-4efb-8202-19c1e562b1ee" providerId="ADAL" clId="{B652E877-A9C7-491F-ABD8-512F1CA53E88}" dt="2025-10-02T15:41:39.579" v="1240" actId="571"/>
          <ac:picMkLst>
            <pc:docMk/>
            <pc:sldMk cId="1896694754" sldId="267"/>
            <ac:picMk id="49" creationId="{F2DA2140-CA59-6AB7-BE85-9253FDCA6245}"/>
          </ac:picMkLst>
        </pc:picChg>
        <pc:picChg chg="add mod">
          <ac:chgData name="Georgia Eirini Lazaridou" userId="5d243f94-4fec-4efb-8202-19c1e562b1ee" providerId="ADAL" clId="{B652E877-A9C7-491F-ABD8-512F1CA53E88}" dt="2025-10-02T15:51:19.873" v="1436" actId="164"/>
          <ac:picMkLst>
            <pc:docMk/>
            <pc:sldMk cId="1896694754" sldId="267"/>
            <ac:picMk id="53" creationId="{C8E3D951-B7D3-496D-D100-41C3C2CBE34A}"/>
          </ac:picMkLst>
        </pc:picChg>
        <pc:picChg chg="add mod">
          <ac:chgData name="Georgia Eirini Lazaridou" userId="5d243f94-4fec-4efb-8202-19c1e562b1ee" providerId="ADAL" clId="{B652E877-A9C7-491F-ABD8-512F1CA53E88}" dt="2025-10-02T15:51:49.246" v="1455" actId="164"/>
          <ac:picMkLst>
            <pc:docMk/>
            <pc:sldMk cId="1896694754" sldId="267"/>
            <ac:picMk id="57" creationId="{843D2701-0655-B3BB-5A5F-B4A64170827B}"/>
          </ac:picMkLst>
        </pc:picChg>
        <pc:picChg chg="add del mod">
          <ac:chgData name="Georgia Eirini Lazaridou" userId="5d243f94-4fec-4efb-8202-19c1e562b1ee" providerId="ADAL" clId="{B652E877-A9C7-491F-ABD8-512F1CA53E88}" dt="2025-10-02T15:53:27.756" v="1479" actId="478"/>
          <ac:picMkLst>
            <pc:docMk/>
            <pc:sldMk cId="1896694754" sldId="267"/>
            <ac:picMk id="60" creationId="{D4BAE43B-7337-D435-B7AB-8D24093A8DA9}"/>
          </ac:picMkLst>
        </pc:picChg>
        <pc:picChg chg="add del mod">
          <ac:chgData name="Georgia Eirini Lazaridou" userId="5d243f94-4fec-4efb-8202-19c1e562b1ee" providerId="ADAL" clId="{B652E877-A9C7-491F-ABD8-512F1CA53E88}" dt="2025-10-02T15:54:07.971" v="1482" actId="21"/>
          <ac:picMkLst>
            <pc:docMk/>
            <pc:sldMk cId="1896694754" sldId="267"/>
            <ac:picMk id="62" creationId="{D2B8C31D-E7E8-E2C6-806F-08E48BE0BA5C}"/>
          </ac:picMkLst>
        </pc:picChg>
      </pc:sldChg>
      <pc:sldChg chg="del">
        <pc:chgData name="Georgia Eirini Lazaridou" userId="5d243f94-4fec-4efb-8202-19c1e562b1ee" providerId="ADAL" clId="{B652E877-A9C7-491F-ABD8-512F1CA53E88}" dt="2025-09-30T18:58:13.956" v="1" actId="2696"/>
        <pc:sldMkLst>
          <pc:docMk/>
          <pc:sldMk cId="709627944" sldId="269"/>
        </pc:sldMkLst>
      </pc:sldChg>
      <pc:sldChg chg="del">
        <pc:chgData name="Georgia Eirini Lazaridou" userId="5d243f94-4fec-4efb-8202-19c1e562b1ee" providerId="ADAL" clId="{B652E877-A9C7-491F-ABD8-512F1CA53E88}" dt="2025-09-30T18:58:13.956" v="1" actId="2696"/>
        <pc:sldMkLst>
          <pc:docMk/>
          <pc:sldMk cId="100468462" sldId="270"/>
        </pc:sldMkLst>
      </pc:sldChg>
      <pc:sldChg chg="del">
        <pc:chgData name="Georgia Eirini Lazaridou" userId="5d243f94-4fec-4efb-8202-19c1e562b1ee" providerId="ADAL" clId="{B652E877-A9C7-491F-ABD8-512F1CA53E88}" dt="2025-09-30T18:58:13.956" v="1" actId="2696"/>
        <pc:sldMkLst>
          <pc:docMk/>
          <pc:sldMk cId="2782981781" sldId="271"/>
        </pc:sldMkLst>
      </pc:sldChg>
      <pc:sldChg chg="del">
        <pc:chgData name="Georgia Eirini Lazaridou" userId="5d243f94-4fec-4efb-8202-19c1e562b1ee" providerId="ADAL" clId="{B652E877-A9C7-491F-ABD8-512F1CA53E88}" dt="2025-09-30T18:58:13.956" v="1" actId="2696"/>
        <pc:sldMkLst>
          <pc:docMk/>
          <pc:sldMk cId="2253825924" sldId="272"/>
        </pc:sldMkLst>
      </pc:sldChg>
      <pc:sldChg chg="addSp delSp modSp mod">
        <pc:chgData name="Georgia Eirini Lazaridou" userId="5d243f94-4fec-4efb-8202-19c1e562b1ee" providerId="ADAL" clId="{B652E877-A9C7-491F-ABD8-512F1CA53E88}" dt="2025-10-02T16:38:36.165" v="1788" actId="1035"/>
        <pc:sldMkLst>
          <pc:docMk/>
          <pc:sldMk cId="1812987339" sldId="273"/>
        </pc:sldMkLst>
        <pc:spChg chg="mod">
          <ac:chgData name="Georgia Eirini Lazaridou" userId="5d243f94-4fec-4efb-8202-19c1e562b1ee" providerId="ADAL" clId="{B652E877-A9C7-491F-ABD8-512F1CA53E88}" dt="2025-10-02T16:35:22.814" v="1702"/>
          <ac:spMkLst>
            <pc:docMk/>
            <pc:sldMk cId="1812987339" sldId="273"/>
            <ac:spMk id="4" creationId="{D4968C96-1D9D-24B8-99EB-42F2638E789C}"/>
          </ac:spMkLst>
        </pc:spChg>
        <pc:spChg chg="mod">
          <ac:chgData name="Georgia Eirini Lazaridou" userId="5d243f94-4fec-4efb-8202-19c1e562b1ee" providerId="ADAL" clId="{B652E877-A9C7-491F-ABD8-512F1CA53E88}" dt="2025-10-02T16:36:19.663" v="1732" actId="1035"/>
          <ac:spMkLst>
            <pc:docMk/>
            <pc:sldMk cId="1812987339" sldId="273"/>
            <ac:spMk id="6" creationId="{689A0752-93FA-46D0-D6B0-0FDAC986C7C5}"/>
          </ac:spMkLst>
        </pc:spChg>
        <pc:spChg chg="mod">
          <ac:chgData name="Georgia Eirini Lazaridou" userId="5d243f94-4fec-4efb-8202-19c1e562b1ee" providerId="ADAL" clId="{B652E877-A9C7-491F-ABD8-512F1CA53E88}" dt="2025-10-02T16:36:07.421" v="1710" actId="14100"/>
          <ac:spMkLst>
            <pc:docMk/>
            <pc:sldMk cId="1812987339" sldId="273"/>
            <ac:spMk id="7" creationId="{4CC7769F-C771-B83B-3F9D-8B9F8D02B9A1}"/>
          </ac:spMkLst>
        </pc:spChg>
        <pc:spChg chg="mod">
          <ac:chgData name="Georgia Eirini Lazaridou" userId="5d243f94-4fec-4efb-8202-19c1e562b1ee" providerId="ADAL" clId="{B652E877-A9C7-491F-ABD8-512F1CA53E88}" dt="2025-10-02T16:36:35.292" v="1733" actId="1076"/>
          <ac:spMkLst>
            <pc:docMk/>
            <pc:sldMk cId="1812987339" sldId="273"/>
            <ac:spMk id="17" creationId="{BE020BA3-2EE6-5F32-F125-32B617D274C4}"/>
          </ac:spMkLst>
        </pc:spChg>
        <pc:spChg chg="add del">
          <ac:chgData name="Georgia Eirini Lazaridou" userId="5d243f94-4fec-4efb-8202-19c1e562b1ee" providerId="ADAL" clId="{B652E877-A9C7-491F-ABD8-512F1CA53E88}" dt="2025-10-02T16:37:24.006" v="1779" actId="478"/>
          <ac:spMkLst>
            <pc:docMk/>
            <pc:sldMk cId="1812987339" sldId="273"/>
            <ac:spMk id="20" creationId="{E1ED9039-BD09-E024-428B-5DECB55BE581}"/>
          </ac:spMkLst>
        </pc:spChg>
        <pc:spChg chg="mod topLvl">
          <ac:chgData name="Georgia Eirini Lazaridou" userId="5d243f94-4fec-4efb-8202-19c1e562b1ee" providerId="ADAL" clId="{B652E877-A9C7-491F-ABD8-512F1CA53E88}" dt="2025-10-02T16:37:36.276" v="1781" actId="20577"/>
          <ac:spMkLst>
            <pc:docMk/>
            <pc:sldMk cId="1812987339" sldId="273"/>
            <ac:spMk id="26" creationId="{1851178D-8F06-BBD0-E00D-6F7258633D8B}"/>
          </ac:spMkLst>
        </pc:spChg>
        <pc:spChg chg="del mod topLvl">
          <ac:chgData name="Georgia Eirini Lazaridou" userId="5d243f94-4fec-4efb-8202-19c1e562b1ee" providerId="ADAL" clId="{B652E877-A9C7-491F-ABD8-512F1CA53E88}" dt="2025-10-02T16:37:00.552" v="1751" actId="478"/>
          <ac:spMkLst>
            <pc:docMk/>
            <pc:sldMk cId="1812987339" sldId="273"/>
            <ac:spMk id="28" creationId="{6525F7E0-3408-4A71-05A1-F7A5AB17A69D}"/>
          </ac:spMkLst>
        </pc:spChg>
        <pc:spChg chg="del mod">
          <ac:chgData name="Georgia Eirini Lazaridou" userId="5d243f94-4fec-4efb-8202-19c1e562b1ee" providerId="ADAL" clId="{B652E877-A9C7-491F-ABD8-512F1CA53E88}" dt="2025-10-02T16:36:55.644" v="1750" actId="478"/>
          <ac:spMkLst>
            <pc:docMk/>
            <pc:sldMk cId="1812987339" sldId="273"/>
            <ac:spMk id="29" creationId="{30B13EAB-9123-A91E-0602-DEB95C49C2F7}"/>
          </ac:spMkLst>
        </pc:spChg>
        <pc:grpChg chg="add mod">
          <ac:chgData name="Georgia Eirini Lazaridou" userId="5d243f94-4fec-4efb-8202-19c1e562b1ee" providerId="ADAL" clId="{B652E877-A9C7-491F-ABD8-512F1CA53E88}" dt="2025-10-02T16:36:46.988" v="1747" actId="1076"/>
          <ac:grpSpMkLst>
            <pc:docMk/>
            <pc:sldMk cId="1812987339" sldId="273"/>
            <ac:grpSpMk id="3" creationId="{080C07C2-533E-3513-2057-94DA4D6AFBCE}"/>
          </ac:grpSpMkLst>
        </pc:grpChg>
        <pc:grpChg chg="add del mod">
          <ac:chgData name="Georgia Eirini Lazaridou" userId="5d243f94-4fec-4efb-8202-19c1e562b1ee" providerId="ADAL" clId="{B652E877-A9C7-491F-ABD8-512F1CA53E88}" dt="2025-10-02T16:37:00.552" v="1751" actId="478"/>
          <ac:grpSpMkLst>
            <pc:docMk/>
            <pc:sldMk cId="1812987339" sldId="273"/>
            <ac:grpSpMk id="23" creationId="{E89C810A-A7C9-34C3-DF57-1050910DE0C8}"/>
          </ac:grpSpMkLst>
        </pc:grpChg>
        <pc:picChg chg="mod">
          <ac:chgData name="Georgia Eirini Lazaridou" userId="5d243f94-4fec-4efb-8202-19c1e562b1ee" providerId="ADAL" clId="{B652E877-A9C7-491F-ABD8-512F1CA53E88}" dt="2025-10-02T16:38:36.165" v="1788" actId="1035"/>
          <ac:picMkLst>
            <pc:docMk/>
            <pc:sldMk cId="1812987339" sldId="273"/>
            <ac:picMk id="5" creationId="{A84378DA-2718-E2F8-E5AF-9B8639A88523}"/>
          </ac:picMkLst>
        </pc:picChg>
        <pc:picChg chg="mod">
          <ac:chgData name="Georgia Eirini Lazaridou" userId="5d243f94-4fec-4efb-8202-19c1e562b1ee" providerId="ADAL" clId="{B652E877-A9C7-491F-ABD8-512F1CA53E88}" dt="2025-10-02T16:38:36.165" v="1788" actId="1035"/>
          <ac:picMkLst>
            <pc:docMk/>
            <pc:sldMk cId="1812987339" sldId="273"/>
            <ac:picMk id="9" creationId="{31FB2231-9BB3-A1C6-4591-E7702DD590B9}"/>
          </ac:picMkLst>
        </pc:picChg>
        <pc:picChg chg="mod">
          <ac:chgData name="Georgia Eirini Lazaridou" userId="5d243f94-4fec-4efb-8202-19c1e562b1ee" providerId="ADAL" clId="{B652E877-A9C7-491F-ABD8-512F1CA53E88}" dt="2025-10-02T16:38:36.165" v="1788" actId="1035"/>
          <ac:picMkLst>
            <pc:docMk/>
            <pc:sldMk cId="1812987339" sldId="273"/>
            <ac:picMk id="10" creationId="{413E481F-7EE9-EF8F-59F0-3FFB3B794740}"/>
          </ac:picMkLst>
        </pc:picChg>
        <pc:picChg chg="mod">
          <ac:chgData name="Georgia Eirini Lazaridou" userId="5d243f94-4fec-4efb-8202-19c1e562b1ee" providerId="ADAL" clId="{B652E877-A9C7-491F-ABD8-512F1CA53E88}" dt="2025-10-02T16:38:36.165" v="1788" actId="1035"/>
          <ac:picMkLst>
            <pc:docMk/>
            <pc:sldMk cId="1812987339" sldId="273"/>
            <ac:picMk id="18" creationId="{A33251DA-F4E8-3F19-C0FE-B03337150AE0}"/>
          </ac:picMkLst>
        </pc:picChg>
        <pc:picChg chg="mod">
          <ac:chgData name="Georgia Eirini Lazaridou" userId="5d243f94-4fec-4efb-8202-19c1e562b1ee" providerId="ADAL" clId="{B652E877-A9C7-491F-ABD8-512F1CA53E88}" dt="2025-10-02T16:38:36.165" v="1788" actId="1035"/>
          <ac:picMkLst>
            <pc:docMk/>
            <pc:sldMk cId="1812987339" sldId="273"/>
            <ac:picMk id="21" creationId="{D969730E-F22C-B6AF-D053-E00CC6E09307}"/>
          </ac:picMkLst>
        </pc:picChg>
        <pc:picChg chg="mod">
          <ac:chgData name="Georgia Eirini Lazaridou" userId="5d243f94-4fec-4efb-8202-19c1e562b1ee" providerId="ADAL" clId="{B652E877-A9C7-491F-ABD8-512F1CA53E88}" dt="2025-10-02T16:38:36.165" v="1788" actId="1035"/>
          <ac:picMkLst>
            <pc:docMk/>
            <pc:sldMk cId="1812987339" sldId="273"/>
            <ac:picMk id="22" creationId="{15B51DB4-2206-810C-5B8C-8D327BFCD8F4}"/>
          </ac:picMkLst>
        </pc:picChg>
      </pc:sldChg>
      <pc:sldChg chg="addSp delSp modSp mod modNotesTx">
        <pc:chgData name="Georgia Eirini Lazaridou" userId="5d243f94-4fec-4efb-8202-19c1e562b1ee" providerId="ADAL" clId="{B652E877-A9C7-491F-ABD8-512F1CA53E88}" dt="2025-10-03T11:26:21.954" v="2206" actId="20577"/>
        <pc:sldMkLst>
          <pc:docMk/>
          <pc:sldMk cId="3637826625" sldId="274"/>
        </pc:sldMkLst>
        <pc:spChg chg="mod">
          <ac:chgData name="Georgia Eirini Lazaridou" userId="5d243f94-4fec-4efb-8202-19c1e562b1ee" providerId="ADAL" clId="{B652E877-A9C7-491F-ABD8-512F1CA53E88}" dt="2025-10-02T16:14:39.912" v="1657" actId="14100"/>
          <ac:spMkLst>
            <pc:docMk/>
            <pc:sldMk cId="3637826625" sldId="274"/>
            <ac:spMk id="3" creationId="{64EB2983-6C34-BC5F-AA7B-15E49CE249DC}"/>
          </ac:spMkLst>
        </pc:spChg>
        <pc:spChg chg="add mod">
          <ac:chgData name="Georgia Eirini Lazaridou" userId="5d243f94-4fec-4efb-8202-19c1e562b1ee" providerId="ADAL" clId="{B652E877-A9C7-491F-ABD8-512F1CA53E88}" dt="2025-10-03T11:26:21.954" v="2206" actId="20577"/>
          <ac:spMkLst>
            <pc:docMk/>
            <pc:sldMk cId="3637826625" sldId="274"/>
            <ac:spMk id="4" creationId="{4741E5AF-F4A7-2581-1087-9D36D9749D71}"/>
          </ac:spMkLst>
        </pc:spChg>
        <pc:picChg chg="add del mod">
          <ac:chgData name="Georgia Eirini Lazaridou" userId="5d243f94-4fec-4efb-8202-19c1e562b1ee" providerId="ADAL" clId="{B652E877-A9C7-491F-ABD8-512F1CA53E88}" dt="2025-10-02T16:54:23.493" v="1806" actId="21"/>
          <ac:picMkLst>
            <pc:docMk/>
            <pc:sldMk cId="3637826625" sldId="274"/>
            <ac:picMk id="19" creationId="{4783A1F6-6395-47B0-FB09-0862EB173E01}"/>
          </ac:picMkLst>
        </pc:picChg>
      </pc:sldChg>
      <pc:sldChg chg="addSp delSp modSp mod">
        <pc:chgData name="Georgia Eirini Lazaridou" userId="5d243f94-4fec-4efb-8202-19c1e562b1ee" providerId="ADAL" clId="{B652E877-A9C7-491F-ABD8-512F1CA53E88}" dt="2025-10-03T11:28:02.667" v="2208" actId="1035"/>
        <pc:sldMkLst>
          <pc:docMk/>
          <pc:sldMk cId="2364365456" sldId="275"/>
        </pc:sldMkLst>
        <pc:spChg chg="mod">
          <ac:chgData name="Georgia Eirini Lazaridou" userId="5d243f94-4fec-4efb-8202-19c1e562b1ee" providerId="ADAL" clId="{B652E877-A9C7-491F-ABD8-512F1CA53E88}" dt="2025-09-30T19:13:17.642" v="49" actId="20577"/>
          <ac:spMkLst>
            <pc:docMk/>
            <pc:sldMk cId="2364365456" sldId="275"/>
            <ac:spMk id="3" creationId="{251F16A6-AFA8-ECD0-9C96-FAD3F28503F1}"/>
          </ac:spMkLst>
        </pc:spChg>
        <pc:spChg chg="mod">
          <ac:chgData name="Georgia Eirini Lazaridou" userId="5d243f94-4fec-4efb-8202-19c1e562b1ee" providerId="ADAL" clId="{B652E877-A9C7-491F-ABD8-512F1CA53E88}" dt="2025-10-02T17:15:07.543" v="2099" actId="1036"/>
          <ac:spMkLst>
            <pc:docMk/>
            <pc:sldMk cId="2364365456" sldId="275"/>
            <ac:spMk id="4" creationId="{0F98C097-E78F-6BFE-057E-A5B965E53C0F}"/>
          </ac:spMkLst>
        </pc:spChg>
        <pc:spChg chg="mod">
          <ac:chgData name="Georgia Eirini Lazaridou" userId="5d243f94-4fec-4efb-8202-19c1e562b1ee" providerId="ADAL" clId="{B652E877-A9C7-491F-ABD8-512F1CA53E88}" dt="2025-10-03T11:28:02.667" v="2208" actId="1035"/>
          <ac:spMkLst>
            <pc:docMk/>
            <pc:sldMk cId="2364365456" sldId="275"/>
            <ac:spMk id="7" creationId="{2972D41E-0180-F587-180D-38919356E7E1}"/>
          </ac:spMkLst>
        </pc:spChg>
        <pc:spChg chg="add mod">
          <ac:chgData name="Georgia Eirini Lazaridou" userId="5d243f94-4fec-4efb-8202-19c1e562b1ee" providerId="ADAL" clId="{B652E877-A9C7-491F-ABD8-512F1CA53E88}" dt="2025-10-02T16:15:40.004" v="1666" actId="164"/>
          <ac:spMkLst>
            <pc:docMk/>
            <pc:sldMk cId="2364365456" sldId="275"/>
            <ac:spMk id="9" creationId="{B5600D70-A1D1-A1CF-57A5-47069BB447FB}"/>
          </ac:spMkLst>
        </pc:spChg>
        <pc:spChg chg="add del">
          <ac:chgData name="Georgia Eirini Lazaridou" userId="5d243f94-4fec-4efb-8202-19c1e562b1ee" providerId="ADAL" clId="{B652E877-A9C7-491F-ABD8-512F1CA53E88}" dt="2025-10-02T16:15:14.018" v="1661" actId="478"/>
          <ac:spMkLst>
            <pc:docMk/>
            <pc:sldMk cId="2364365456" sldId="275"/>
            <ac:spMk id="17" creationId="{2023AE96-929B-F6D6-BD01-C1FFE80F84AB}"/>
          </ac:spMkLst>
        </pc:spChg>
        <pc:spChg chg="add mod">
          <ac:chgData name="Georgia Eirini Lazaridou" userId="5d243f94-4fec-4efb-8202-19c1e562b1ee" providerId="ADAL" clId="{B652E877-A9C7-491F-ABD8-512F1CA53E88}" dt="2025-10-02T16:15:40.004" v="1666" actId="164"/>
          <ac:spMkLst>
            <pc:docMk/>
            <pc:sldMk cId="2364365456" sldId="275"/>
            <ac:spMk id="18" creationId="{4AC31F8E-8682-9E5A-139B-3C8515AF32F9}"/>
          </ac:spMkLst>
        </pc:spChg>
        <pc:grpChg chg="add mod">
          <ac:chgData name="Georgia Eirini Lazaridou" userId="5d243f94-4fec-4efb-8202-19c1e562b1ee" providerId="ADAL" clId="{B652E877-A9C7-491F-ABD8-512F1CA53E88}" dt="2025-10-02T16:15:40.004" v="1666" actId="164"/>
          <ac:grpSpMkLst>
            <pc:docMk/>
            <pc:sldMk cId="2364365456" sldId="275"/>
            <ac:grpSpMk id="19" creationId="{06BD386E-0042-AC05-35C7-A675EF119875}"/>
          </ac:grpSpMkLst>
        </pc:grpChg>
      </pc:sldChg>
      <pc:sldChg chg="modSp mod modNotesTx">
        <pc:chgData name="Georgia Eirini Lazaridou" userId="5d243f94-4fec-4efb-8202-19c1e562b1ee" providerId="ADAL" clId="{B652E877-A9C7-491F-ABD8-512F1CA53E88}" dt="2025-10-02T15:06:10.382" v="1036" actId="20577"/>
        <pc:sldMkLst>
          <pc:docMk/>
          <pc:sldMk cId="1980270731" sldId="277"/>
        </pc:sldMkLst>
        <pc:spChg chg="mod">
          <ac:chgData name="Georgia Eirini Lazaridou" userId="5d243f94-4fec-4efb-8202-19c1e562b1ee" providerId="ADAL" clId="{B652E877-A9C7-491F-ABD8-512F1CA53E88}" dt="2025-10-01T18:26:02.567" v="1006" actId="20577"/>
          <ac:spMkLst>
            <pc:docMk/>
            <pc:sldMk cId="1980270731" sldId="277"/>
            <ac:spMk id="2" creationId="{695D3494-D305-DC08-5482-0995FABF81B3}"/>
          </ac:spMkLst>
        </pc:spChg>
        <pc:spChg chg="mod">
          <ac:chgData name="Georgia Eirini Lazaridou" userId="5d243f94-4fec-4efb-8202-19c1e562b1ee" providerId="ADAL" clId="{B652E877-A9C7-491F-ABD8-512F1CA53E88}" dt="2025-10-01T18:21:47.951" v="953" actId="114"/>
          <ac:spMkLst>
            <pc:docMk/>
            <pc:sldMk cId="1980270731" sldId="277"/>
            <ac:spMk id="4" creationId="{D8238A00-9F0D-370E-CFA9-CAFCB67B198B}"/>
          </ac:spMkLst>
        </pc:spChg>
      </pc:sldChg>
      <pc:sldChg chg="modSp mod modNotesTx">
        <pc:chgData name="Georgia Eirini Lazaridou" userId="5d243f94-4fec-4efb-8202-19c1e562b1ee" providerId="ADAL" clId="{B652E877-A9C7-491F-ABD8-512F1CA53E88}" dt="2025-10-02T15:06:13.737" v="1037" actId="20577"/>
        <pc:sldMkLst>
          <pc:docMk/>
          <pc:sldMk cId="2907136278" sldId="278"/>
        </pc:sldMkLst>
        <pc:spChg chg="mod">
          <ac:chgData name="Georgia Eirini Lazaridou" userId="5d243f94-4fec-4efb-8202-19c1e562b1ee" providerId="ADAL" clId="{B652E877-A9C7-491F-ABD8-512F1CA53E88}" dt="2025-09-30T20:52:40.247" v="638" actId="20577"/>
          <ac:spMkLst>
            <pc:docMk/>
            <pc:sldMk cId="2907136278" sldId="278"/>
            <ac:spMk id="2" creationId="{87DCB721-E993-42D9-CA7C-71CAAE0D4164}"/>
          </ac:spMkLst>
        </pc:spChg>
        <pc:spChg chg="mod">
          <ac:chgData name="Georgia Eirini Lazaridou" userId="5d243f94-4fec-4efb-8202-19c1e562b1ee" providerId="ADAL" clId="{B652E877-A9C7-491F-ABD8-512F1CA53E88}" dt="2025-09-30T19:23:01.302" v="54" actId="20577"/>
          <ac:spMkLst>
            <pc:docMk/>
            <pc:sldMk cId="2907136278" sldId="278"/>
            <ac:spMk id="7" creationId="{34FF2BD6-7059-0D57-D397-BEBCBACE0F79}"/>
          </ac:spMkLst>
        </pc:spChg>
      </pc:sldChg>
      <pc:sldChg chg="addSp delSp modSp mod modNotesTx">
        <pc:chgData name="Georgia Eirini Lazaridou" userId="5d243f94-4fec-4efb-8202-19c1e562b1ee" providerId="ADAL" clId="{B652E877-A9C7-491F-ABD8-512F1CA53E88}" dt="2025-10-03T10:46:59.782" v="2167" actId="1035"/>
        <pc:sldMkLst>
          <pc:docMk/>
          <pc:sldMk cId="2127839606" sldId="279"/>
        </pc:sldMkLst>
        <pc:spChg chg="mod">
          <ac:chgData name="Georgia Eirini Lazaridou" userId="5d243f94-4fec-4efb-8202-19c1e562b1ee" providerId="ADAL" clId="{B652E877-A9C7-491F-ABD8-512F1CA53E88}" dt="2025-09-30T20:53:15.334" v="649" actId="20577"/>
          <ac:spMkLst>
            <pc:docMk/>
            <pc:sldMk cId="2127839606" sldId="279"/>
            <ac:spMk id="2" creationId="{B1A2ABCB-3976-848D-0D95-954E8733A242}"/>
          </ac:spMkLst>
        </pc:spChg>
        <pc:spChg chg="mod">
          <ac:chgData name="Georgia Eirini Lazaridou" userId="5d243f94-4fec-4efb-8202-19c1e562b1ee" providerId="ADAL" clId="{B652E877-A9C7-491F-ABD8-512F1CA53E88}" dt="2025-10-03T10:46:59.782" v="2167" actId="1035"/>
          <ac:spMkLst>
            <pc:docMk/>
            <pc:sldMk cId="2127839606" sldId="279"/>
            <ac:spMk id="3" creationId="{88EC3A6C-C49E-4107-4633-D8097FEEAE4E}"/>
          </ac:spMkLst>
        </pc:spChg>
        <pc:spChg chg="add mod">
          <ac:chgData name="Georgia Eirini Lazaridou" userId="5d243f94-4fec-4efb-8202-19c1e562b1ee" providerId="ADAL" clId="{B652E877-A9C7-491F-ABD8-512F1CA53E88}" dt="2025-09-30T20:53:26.774" v="665" actId="1076"/>
          <ac:spMkLst>
            <pc:docMk/>
            <pc:sldMk cId="2127839606" sldId="279"/>
            <ac:spMk id="4" creationId="{CBCAD1FF-D0BC-8E2C-DCE1-CDD19BADA80C}"/>
          </ac:spMkLst>
        </pc:spChg>
        <pc:picChg chg="mod">
          <ac:chgData name="Georgia Eirini Lazaridou" userId="5d243f94-4fec-4efb-8202-19c1e562b1ee" providerId="ADAL" clId="{B652E877-A9C7-491F-ABD8-512F1CA53E88}" dt="2025-10-02T16:16:37.204" v="1672" actId="14100"/>
          <ac:picMkLst>
            <pc:docMk/>
            <pc:sldMk cId="2127839606" sldId="279"/>
            <ac:picMk id="9" creationId="{BC09081A-30F4-CE82-82EB-00D76996E151}"/>
          </ac:picMkLst>
        </pc:picChg>
      </pc:sldChg>
      <pc:sldChg chg="modSp mod modNotesTx">
        <pc:chgData name="Georgia Eirini Lazaridou" userId="5d243f94-4fec-4efb-8202-19c1e562b1ee" providerId="ADAL" clId="{B652E877-A9C7-491F-ABD8-512F1CA53E88}" dt="2025-10-02T16:17:30.641" v="1701" actId="20577"/>
        <pc:sldMkLst>
          <pc:docMk/>
          <pc:sldMk cId="2167066107" sldId="280"/>
        </pc:sldMkLst>
        <pc:spChg chg="mod">
          <ac:chgData name="Georgia Eirini Lazaridou" userId="5d243f94-4fec-4efb-8202-19c1e562b1ee" providerId="ADAL" clId="{B652E877-A9C7-491F-ABD8-512F1CA53E88}" dt="2025-09-30T21:30:50.255" v="807" actId="20577"/>
          <ac:spMkLst>
            <pc:docMk/>
            <pc:sldMk cId="2167066107" sldId="280"/>
            <ac:spMk id="28" creationId="{E0AB3783-B870-902B-AE48-D8C523D22555}"/>
          </ac:spMkLst>
        </pc:spChg>
        <pc:spChg chg="mod">
          <ac:chgData name="Georgia Eirini Lazaridou" userId="5d243f94-4fec-4efb-8202-19c1e562b1ee" providerId="ADAL" clId="{B652E877-A9C7-491F-ABD8-512F1CA53E88}" dt="2025-09-30T21:21:40.177" v="801" actId="20577"/>
          <ac:spMkLst>
            <pc:docMk/>
            <pc:sldMk cId="2167066107" sldId="280"/>
            <ac:spMk id="38" creationId="{C470FBAC-F829-3CF6-F8B0-7DF26C050389}"/>
          </ac:spMkLst>
        </pc:spChg>
        <pc:spChg chg="mod">
          <ac:chgData name="Georgia Eirini Lazaridou" userId="5d243f94-4fec-4efb-8202-19c1e562b1ee" providerId="ADAL" clId="{B652E877-A9C7-491F-ABD8-512F1CA53E88}" dt="2025-10-02T16:17:30.641" v="1701" actId="20577"/>
          <ac:spMkLst>
            <pc:docMk/>
            <pc:sldMk cId="2167066107" sldId="280"/>
            <ac:spMk id="62" creationId="{7D321C54-EAD8-40FE-0556-E9DE4C8E601F}"/>
          </ac:spMkLst>
        </pc:spChg>
      </pc:sldChg>
      <pc:sldChg chg="addSp delSp modSp mod modNotesTx">
        <pc:chgData name="Georgia Eirini Lazaridou" userId="5d243f94-4fec-4efb-8202-19c1e562b1ee" providerId="ADAL" clId="{B652E877-A9C7-491F-ABD8-512F1CA53E88}" dt="2025-10-02T17:14:42.900" v="2093" actId="1036"/>
        <pc:sldMkLst>
          <pc:docMk/>
          <pc:sldMk cId="3005629834" sldId="281"/>
        </pc:sldMkLst>
        <pc:spChg chg="add mod">
          <ac:chgData name="Georgia Eirini Lazaridou" userId="5d243f94-4fec-4efb-8202-19c1e562b1ee" providerId="ADAL" clId="{B652E877-A9C7-491F-ABD8-512F1CA53E88}" dt="2025-10-02T17:14:42.900" v="2093" actId="1036"/>
          <ac:spMkLst>
            <pc:docMk/>
            <pc:sldMk cId="3005629834" sldId="281"/>
            <ac:spMk id="3" creationId="{3289C846-6628-7418-E076-2B5BB3AD73BB}"/>
          </ac:spMkLst>
        </pc:spChg>
        <pc:spChg chg="mod">
          <ac:chgData name="Georgia Eirini Lazaridou" userId="5d243f94-4fec-4efb-8202-19c1e562b1ee" providerId="ADAL" clId="{B652E877-A9C7-491F-ABD8-512F1CA53E88}" dt="2025-10-02T17:14:42.900" v="2093" actId="1036"/>
          <ac:spMkLst>
            <pc:docMk/>
            <pc:sldMk cId="3005629834" sldId="281"/>
            <ac:spMk id="4" creationId="{31357EBA-E76C-819F-CCC2-AD1CBD5E3699}"/>
          </ac:spMkLst>
        </pc:spChg>
        <pc:spChg chg="del mod">
          <ac:chgData name="Georgia Eirini Lazaridou" userId="5d243f94-4fec-4efb-8202-19c1e562b1ee" providerId="ADAL" clId="{B652E877-A9C7-491F-ABD8-512F1CA53E88}" dt="2025-10-02T17:14:30.131" v="2060" actId="478"/>
          <ac:spMkLst>
            <pc:docMk/>
            <pc:sldMk cId="3005629834" sldId="281"/>
            <ac:spMk id="5" creationId="{9ECD160A-60E3-B4F8-9C4A-DB1324702878}"/>
          </ac:spMkLst>
        </pc:spChg>
        <pc:spChg chg="mod">
          <ac:chgData name="Georgia Eirini Lazaridou" userId="5d243f94-4fec-4efb-8202-19c1e562b1ee" providerId="ADAL" clId="{B652E877-A9C7-491F-ABD8-512F1CA53E88}" dt="2025-10-02T17:14:42.900" v="2093" actId="1036"/>
          <ac:spMkLst>
            <pc:docMk/>
            <pc:sldMk cId="3005629834" sldId="281"/>
            <ac:spMk id="7" creationId="{9AC91A4A-9B6F-F93C-05E1-C848ECAAF02B}"/>
          </ac:spMkLst>
        </pc:spChg>
        <pc:grpChg chg="mod">
          <ac:chgData name="Georgia Eirini Lazaridou" userId="5d243f94-4fec-4efb-8202-19c1e562b1ee" providerId="ADAL" clId="{B652E877-A9C7-491F-ABD8-512F1CA53E88}" dt="2025-10-02T17:14:36.276" v="2080" actId="1036"/>
          <ac:grpSpMkLst>
            <pc:docMk/>
            <pc:sldMk cId="3005629834" sldId="281"/>
            <ac:grpSpMk id="2096" creationId="{1203912F-401D-02E4-B91C-64D70D65EFBD}"/>
          </ac:grpSpMkLst>
        </pc:grpChg>
      </pc:sldChg>
      <pc:sldChg chg="ord">
        <pc:chgData name="Georgia Eirini Lazaridou" userId="5d243f94-4fec-4efb-8202-19c1e562b1ee" providerId="ADAL" clId="{B652E877-A9C7-491F-ABD8-512F1CA53E88}" dt="2025-09-30T19:36:02.497" v="124"/>
        <pc:sldMkLst>
          <pc:docMk/>
          <pc:sldMk cId="566104330" sldId="282"/>
        </pc:sldMkLst>
      </pc:sldChg>
      <pc:sldChg chg="addSp delSp modSp mod modNotesTx">
        <pc:chgData name="Georgia Eirini Lazaridou" userId="5d243f94-4fec-4efb-8202-19c1e562b1ee" providerId="ADAL" clId="{B652E877-A9C7-491F-ABD8-512F1CA53E88}" dt="2025-10-02T17:14:07.683" v="2059" actId="123"/>
        <pc:sldMkLst>
          <pc:docMk/>
          <pc:sldMk cId="1498693539" sldId="283"/>
        </pc:sldMkLst>
        <pc:spChg chg="add mod">
          <ac:chgData name="Georgia Eirini Lazaridou" userId="5d243f94-4fec-4efb-8202-19c1e562b1ee" providerId="ADAL" clId="{B652E877-A9C7-491F-ABD8-512F1CA53E88}" dt="2025-10-02T17:09:14.750" v="1874" actId="1076"/>
          <ac:spMkLst>
            <pc:docMk/>
            <pc:sldMk cId="1498693539" sldId="283"/>
            <ac:spMk id="4" creationId="{8716E2FB-821A-078F-9D8D-034809B03835}"/>
          </ac:spMkLst>
        </pc:spChg>
        <pc:spChg chg="del mod">
          <ac:chgData name="Georgia Eirini Lazaridou" userId="5d243f94-4fec-4efb-8202-19c1e562b1ee" providerId="ADAL" clId="{B652E877-A9C7-491F-ABD8-512F1CA53E88}" dt="2025-10-02T16:58:04.735" v="1807" actId="478"/>
          <ac:spMkLst>
            <pc:docMk/>
            <pc:sldMk cId="1498693539" sldId="283"/>
            <ac:spMk id="7" creationId="{0F684F11-010E-438B-7310-A1D8F9006AB7}"/>
          </ac:spMkLst>
        </pc:spChg>
        <pc:spChg chg="mod">
          <ac:chgData name="Georgia Eirini Lazaridou" userId="5d243f94-4fec-4efb-8202-19c1e562b1ee" providerId="ADAL" clId="{B652E877-A9C7-491F-ABD8-512F1CA53E88}" dt="2025-10-02T17:14:07.683" v="2059" actId="123"/>
          <ac:spMkLst>
            <pc:docMk/>
            <pc:sldMk cId="1498693539" sldId="283"/>
            <ac:spMk id="56" creationId="{764A9028-5A64-2FD7-ECEE-4CE69E92056C}"/>
          </ac:spMkLst>
        </pc:spChg>
      </pc:sldChg>
      <pc:sldChg chg="addSp delSp modSp mod">
        <pc:chgData name="Georgia Eirini Lazaridou" userId="5d243f94-4fec-4efb-8202-19c1e562b1ee" providerId="ADAL" clId="{B652E877-A9C7-491F-ABD8-512F1CA53E88}" dt="2025-10-03T11:24:20.718" v="2190" actId="1036"/>
        <pc:sldMkLst>
          <pc:docMk/>
          <pc:sldMk cId="481687169" sldId="286"/>
        </pc:sldMkLst>
        <pc:spChg chg="mod">
          <ac:chgData name="Georgia Eirini Lazaridou" userId="5d243f94-4fec-4efb-8202-19c1e562b1ee" providerId="ADAL" clId="{B652E877-A9C7-491F-ABD8-512F1CA53E88}" dt="2025-09-30T21:37:32.416" v="943" actId="20577"/>
          <ac:spMkLst>
            <pc:docMk/>
            <pc:sldMk cId="481687169" sldId="286"/>
            <ac:spMk id="2" creationId="{12F5C965-2D16-B665-EC08-9AAC4BCADE60}"/>
          </ac:spMkLst>
        </pc:spChg>
        <pc:spChg chg="add mod">
          <ac:chgData name="Georgia Eirini Lazaridou" userId="5d243f94-4fec-4efb-8202-19c1e562b1ee" providerId="ADAL" clId="{B652E877-A9C7-491F-ABD8-512F1CA53E88}" dt="2025-10-03T10:43:40.078" v="2142" actId="1035"/>
          <ac:spMkLst>
            <pc:docMk/>
            <pc:sldMk cId="481687169" sldId="286"/>
            <ac:spMk id="4" creationId="{66088E33-DEF5-7713-1B3D-CE13EBA9C68B}"/>
          </ac:spMkLst>
        </pc:spChg>
        <pc:spChg chg="del mod">
          <ac:chgData name="Georgia Eirini Lazaridou" userId="5d243f94-4fec-4efb-8202-19c1e562b1ee" providerId="ADAL" clId="{B652E877-A9C7-491F-ABD8-512F1CA53E88}" dt="2025-10-02T16:58:31.111" v="1845" actId="478"/>
          <ac:spMkLst>
            <pc:docMk/>
            <pc:sldMk cId="481687169" sldId="286"/>
            <ac:spMk id="7" creationId="{EE07C7EC-5115-5738-6894-0F584ADD4FF1}"/>
          </ac:spMkLst>
        </pc:spChg>
        <pc:spChg chg="mod">
          <ac:chgData name="Georgia Eirini Lazaridou" userId="5d243f94-4fec-4efb-8202-19c1e562b1ee" providerId="ADAL" clId="{B652E877-A9C7-491F-ABD8-512F1CA53E88}" dt="2025-10-03T11:24:20.718" v="2190" actId="1036"/>
          <ac:spMkLst>
            <pc:docMk/>
            <pc:sldMk cId="481687169" sldId="286"/>
            <ac:spMk id="56" creationId="{91F02D47-8AE9-C57C-B415-FBA5CA89DD98}"/>
          </ac:spMkLst>
        </pc:spChg>
      </pc:sldChg>
      <pc:sldChg chg="addSp delSp modSp mod">
        <pc:chgData name="Georgia Eirini Lazaridou" userId="5d243f94-4fec-4efb-8202-19c1e562b1ee" providerId="ADAL" clId="{B652E877-A9C7-491F-ABD8-512F1CA53E88}" dt="2025-10-02T17:12:53.956" v="2033" actId="20577"/>
        <pc:sldMkLst>
          <pc:docMk/>
          <pc:sldMk cId="3912753928" sldId="287"/>
        </pc:sldMkLst>
        <pc:spChg chg="add mod">
          <ac:chgData name="Georgia Eirini Lazaridou" userId="5d243f94-4fec-4efb-8202-19c1e562b1ee" providerId="ADAL" clId="{B652E877-A9C7-491F-ABD8-512F1CA53E88}" dt="2025-10-02T17:09:52.464" v="1951" actId="14100"/>
          <ac:spMkLst>
            <pc:docMk/>
            <pc:sldMk cId="3912753928" sldId="287"/>
            <ac:spMk id="4" creationId="{126DAC61-4B5A-C51B-F16A-5D443F1E84FF}"/>
          </ac:spMkLst>
        </pc:spChg>
        <pc:spChg chg="del mod">
          <ac:chgData name="Georgia Eirini Lazaridou" userId="5d243f94-4fec-4efb-8202-19c1e562b1ee" providerId="ADAL" clId="{B652E877-A9C7-491F-ABD8-512F1CA53E88}" dt="2025-10-02T16:58:43.542" v="1853" actId="478"/>
          <ac:spMkLst>
            <pc:docMk/>
            <pc:sldMk cId="3912753928" sldId="287"/>
            <ac:spMk id="7" creationId="{478A3215-30C5-3ACC-BB27-06CB5B8C7D86}"/>
          </ac:spMkLst>
        </pc:spChg>
        <pc:spChg chg="mod">
          <ac:chgData name="Georgia Eirini Lazaridou" userId="5d243f94-4fec-4efb-8202-19c1e562b1ee" providerId="ADAL" clId="{B652E877-A9C7-491F-ABD8-512F1CA53E88}" dt="2025-10-02T17:12:53.956" v="2033" actId="20577"/>
          <ac:spMkLst>
            <pc:docMk/>
            <pc:sldMk cId="3912753928" sldId="287"/>
            <ac:spMk id="10" creationId="{685945CE-9247-A9D3-C86A-74B54FF9ACC2}"/>
          </ac:spMkLst>
        </pc:spChg>
        <pc:spChg chg="mod">
          <ac:chgData name="Georgia Eirini Lazaridou" userId="5d243f94-4fec-4efb-8202-19c1e562b1ee" providerId="ADAL" clId="{B652E877-A9C7-491F-ABD8-512F1CA53E88}" dt="2025-10-02T17:12:22.015" v="2015" actId="1036"/>
          <ac:spMkLst>
            <pc:docMk/>
            <pc:sldMk cId="3912753928" sldId="287"/>
            <ac:spMk id="56" creationId="{009D5B19-A70C-0231-D0AF-9D689E469673}"/>
          </ac:spMkLst>
        </pc:spChg>
      </pc:sldChg>
      <pc:sldChg chg="modSp mod">
        <pc:chgData name="Georgia Eirini Lazaridou" userId="5d243f94-4fec-4efb-8202-19c1e562b1ee" providerId="ADAL" clId="{B652E877-A9C7-491F-ABD8-512F1CA53E88}" dt="2025-10-03T11:29:32.321" v="2209" actId="20577"/>
        <pc:sldMkLst>
          <pc:docMk/>
          <pc:sldMk cId="3190241049" sldId="288"/>
        </pc:sldMkLst>
        <pc:spChg chg="mod">
          <ac:chgData name="Georgia Eirini Lazaridou" userId="5d243f94-4fec-4efb-8202-19c1e562b1ee" providerId="ADAL" clId="{B652E877-A9C7-491F-ABD8-512F1CA53E88}" dt="2025-10-03T11:29:32.321" v="2209" actId="20577"/>
          <ac:spMkLst>
            <pc:docMk/>
            <pc:sldMk cId="3190241049" sldId="288"/>
            <ac:spMk id="7" creationId="{74D4BEEA-FEEE-6A87-92A6-296EBA56D0C6}"/>
          </ac:spMkLst>
        </pc:spChg>
      </pc:sldChg>
      <pc:sldChg chg="modSp mod">
        <pc:chgData name="Georgia Eirini Lazaridou" userId="5d243f94-4fec-4efb-8202-19c1e562b1ee" providerId="ADAL" clId="{B652E877-A9C7-491F-ABD8-512F1CA53E88}" dt="2025-10-01T17:38:17.588" v="952" actId="3626"/>
        <pc:sldMkLst>
          <pc:docMk/>
          <pc:sldMk cId="3022921833" sldId="289"/>
        </pc:sldMkLst>
        <pc:spChg chg="mod">
          <ac:chgData name="Georgia Eirini Lazaridou" userId="5d243f94-4fec-4efb-8202-19c1e562b1ee" providerId="ADAL" clId="{B652E877-A9C7-491F-ABD8-512F1CA53E88}" dt="2025-09-30T19:02:13.643" v="41" actId="207"/>
          <ac:spMkLst>
            <pc:docMk/>
            <pc:sldMk cId="3022921833" sldId="289"/>
            <ac:spMk id="21" creationId="{32DFC871-090D-E0E2-7478-D1221FDAC0C0}"/>
          </ac:spMkLst>
        </pc:spChg>
        <pc:spChg chg="mod">
          <ac:chgData name="Georgia Eirini Lazaridou" userId="5d243f94-4fec-4efb-8202-19c1e562b1ee" providerId="ADAL" clId="{B652E877-A9C7-491F-ABD8-512F1CA53E88}" dt="2025-10-01T17:38:17.588" v="952" actId="3626"/>
          <ac:spMkLst>
            <pc:docMk/>
            <pc:sldMk cId="3022921833" sldId="289"/>
            <ac:spMk id="22" creationId="{E0B7CD6E-75C2-9CE1-A2C7-914D58F1B536}"/>
          </ac:spMkLst>
        </pc:spChg>
        <pc:spChg chg="mod">
          <ac:chgData name="Georgia Eirini Lazaridou" userId="5d243f94-4fec-4efb-8202-19c1e562b1ee" providerId="ADAL" clId="{B652E877-A9C7-491F-ABD8-512F1CA53E88}" dt="2025-09-30T19:00:51.423" v="28" actId="1076"/>
          <ac:spMkLst>
            <pc:docMk/>
            <pc:sldMk cId="3022921833" sldId="289"/>
            <ac:spMk id="28" creationId="{AE2B8B6E-35DA-ADDF-31E2-7F5DECA79E67}"/>
          </ac:spMkLst>
        </pc:spChg>
        <pc:spChg chg="mod">
          <ac:chgData name="Georgia Eirini Lazaridou" userId="5d243f94-4fec-4efb-8202-19c1e562b1ee" providerId="ADAL" clId="{B652E877-A9C7-491F-ABD8-512F1CA53E88}" dt="2025-09-30T19:02:06.454" v="40" actId="207"/>
          <ac:spMkLst>
            <pc:docMk/>
            <pc:sldMk cId="3022921833" sldId="289"/>
            <ac:spMk id="29" creationId="{B3F5ED8C-1EE7-CAE4-1A2B-9A4DA1B8DBEF}"/>
          </ac:spMkLst>
        </pc:spChg>
      </pc:sldChg>
      <pc:sldChg chg="modSp add mod">
        <pc:chgData name="Georgia Eirini Lazaridou" userId="5d243f94-4fec-4efb-8202-19c1e562b1ee" providerId="ADAL" clId="{B652E877-A9C7-491F-ABD8-512F1CA53E88}" dt="2025-10-03T10:34:08.766" v="2120" actId="20577"/>
        <pc:sldMkLst>
          <pc:docMk/>
          <pc:sldMk cId="714304667" sldId="290"/>
        </pc:sldMkLst>
        <pc:spChg chg="mod">
          <ac:chgData name="Georgia Eirini Lazaridou" userId="5d243f94-4fec-4efb-8202-19c1e562b1ee" providerId="ADAL" clId="{B652E877-A9C7-491F-ABD8-512F1CA53E88}" dt="2025-10-03T10:10:29.614" v="2114"/>
          <ac:spMkLst>
            <pc:docMk/>
            <pc:sldMk cId="714304667" sldId="290"/>
            <ac:spMk id="18" creationId="{59AC3963-6FF3-4540-62B2-CA3610876125}"/>
          </ac:spMkLst>
        </pc:spChg>
        <pc:spChg chg="mod">
          <ac:chgData name="Georgia Eirini Lazaridou" userId="5d243f94-4fec-4efb-8202-19c1e562b1ee" providerId="ADAL" clId="{B652E877-A9C7-491F-ABD8-512F1CA53E88}" dt="2025-10-03T10:10:29.614" v="2114"/>
          <ac:spMkLst>
            <pc:docMk/>
            <pc:sldMk cId="714304667" sldId="290"/>
            <ac:spMk id="20" creationId="{5AE8B6F5-2FA1-E842-0C1F-D625A96699A8}"/>
          </ac:spMkLst>
        </pc:spChg>
        <pc:spChg chg="mod">
          <ac:chgData name="Georgia Eirini Lazaridou" userId="5d243f94-4fec-4efb-8202-19c1e562b1ee" providerId="ADAL" clId="{B652E877-A9C7-491F-ABD8-512F1CA53E88}" dt="2025-10-03T10:34:08.766" v="2120" actId="20577"/>
          <ac:spMkLst>
            <pc:docMk/>
            <pc:sldMk cId="714304667" sldId="290"/>
            <ac:spMk id="22" creationId="{F0E2DAD6-4DB1-0639-94D5-1A8FFAB7CAA9}"/>
          </ac:spMkLst>
        </pc:spChg>
        <pc:grpChg chg="mod">
          <ac:chgData name="Georgia Eirini Lazaridou" userId="5d243f94-4fec-4efb-8202-19c1e562b1ee" providerId="ADAL" clId="{B652E877-A9C7-491F-ABD8-512F1CA53E88}" dt="2025-10-03T10:10:29.614" v="2114"/>
          <ac:grpSpMkLst>
            <pc:docMk/>
            <pc:sldMk cId="714304667" sldId="290"/>
            <ac:grpSpMk id="33" creationId="{ACF56DCB-AD34-2658-5B1C-26E0ECE1409A}"/>
          </ac:grpSpMkLst>
        </pc:grpChg>
        <pc:picChg chg="mod">
          <ac:chgData name="Georgia Eirini Lazaridou" userId="5d243f94-4fec-4efb-8202-19c1e562b1ee" providerId="ADAL" clId="{B652E877-A9C7-491F-ABD8-512F1CA53E88}" dt="2025-10-03T10:10:29.614" v="2114"/>
          <ac:picMkLst>
            <pc:docMk/>
            <pc:sldMk cId="714304667" sldId="290"/>
            <ac:picMk id="23" creationId="{97D047A8-F543-3199-3753-96B3FC808F38}"/>
          </ac:picMkLst>
        </pc:picChg>
      </pc:sldChg>
    </pc:docChg>
  </pc:docChgLst>
  <pc:docChgLst>
    <pc:chgData name="Γεωργία Ειρήνη Λαζαρίδου" userId="5d243f94-4fec-4efb-8202-19c1e562b1ee" providerId="ADAL" clId="{270F55AB-A0E5-45E4-A122-F9F93ADB5FF2}"/>
    <pc:docChg chg="undo redo custSel addSld delSld modSld sldOrd addSection modSection">
      <pc:chgData name="Γεωργία Ειρήνη Λαζαρίδου" userId="5d243f94-4fec-4efb-8202-19c1e562b1ee" providerId="ADAL" clId="{270F55AB-A0E5-45E4-A122-F9F93ADB5FF2}" dt="2025-09-25T07:20:54.985" v="5544" actId="20577"/>
      <pc:docMkLst>
        <pc:docMk/>
      </pc:docMkLst>
      <pc:sldChg chg="addSp delSp modSp new mod setBg modShow">
        <pc:chgData name="Γεωργία Ειρήνη Λαζαρίδου" userId="5d243f94-4fec-4efb-8202-19c1e562b1ee" providerId="ADAL" clId="{270F55AB-A0E5-45E4-A122-F9F93ADB5FF2}" dt="2025-09-25T06:45:38.668" v="4675" actId="403"/>
        <pc:sldMkLst>
          <pc:docMk/>
          <pc:sldMk cId="4268490161" sldId="256"/>
        </pc:sldMkLst>
        <pc:spChg chg="mod">
          <ac:chgData name="Γεωργία Ειρήνη Λαζαρίδου" userId="5d243f94-4fec-4efb-8202-19c1e562b1ee" providerId="ADAL" clId="{270F55AB-A0E5-45E4-A122-F9F93ADB5FF2}" dt="2025-09-25T06:45:38.668" v="4675" actId="403"/>
          <ac:spMkLst>
            <pc:docMk/>
            <pc:sldMk cId="4268490161" sldId="256"/>
            <ac:spMk id="2" creationId="{728C5261-A173-BEE3-1892-BE7860B5CDCB}"/>
          </ac:spMkLst>
        </pc:spChg>
        <pc:spChg chg="mod">
          <ac:chgData name="Γεωργία Ειρήνη Λαζαρίδου" userId="5d243f94-4fec-4efb-8202-19c1e562b1ee" providerId="ADAL" clId="{270F55AB-A0E5-45E4-A122-F9F93ADB5FF2}" dt="2025-09-25T06:32:37.345" v="4559" actId="14100"/>
          <ac:spMkLst>
            <pc:docMk/>
            <pc:sldMk cId="4268490161" sldId="256"/>
            <ac:spMk id="3" creationId="{17F13389-0C1D-B117-C9B7-0BEDF9BFD61C}"/>
          </ac:spMkLst>
        </pc:spChg>
        <pc:spChg chg="mod">
          <ac:chgData name="Γεωργία Ειρήνη Λαζαρίδου" userId="5d243f94-4fec-4efb-8202-19c1e562b1ee" providerId="ADAL" clId="{270F55AB-A0E5-45E4-A122-F9F93ADB5FF2}" dt="2025-09-25T06:33:40.568" v="4616" actId="1076"/>
          <ac:spMkLst>
            <pc:docMk/>
            <pc:sldMk cId="4268490161" sldId="256"/>
            <ac:spMk id="5" creationId="{418C610F-3ECB-0381-0760-B7B3E0389AA9}"/>
          </ac:spMkLst>
        </pc:spChg>
        <pc:spChg chg="add mod">
          <ac:chgData name="Γεωργία Ειρήνη Λαζαρίδου" userId="5d243f94-4fec-4efb-8202-19c1e562b1ee" providerId="ADAL" clId="{270F55AB-A0E5-45E4-A122-F9F93ADB5FF2}" dt="2025-09-25T06:34:30.629" v="4663" actId="313"/>
          <ac:spMkLst>
            <pc:docMk/>
            <pc:sldMk cId="4268490161" sldId="256"/>
            <ac:spMk id="11" creationId="{A5C7BCDD-274B-A313-10FC-D476DDF96AF2}"/>
          </ac:spMkLst>
        </pc:spChg>
        <pc:spChg chg="add mod topLvl">
          <ac:chgData name="Γεωργία Ειρήνη Λαζαρίδου" userId="5d243f94-4fec-4efb-8202-19c1e562b1ee" providerId="ADAL" clId="{270F55AB-A0E5-45E4-A122-F9F93ADB5FF2}" dt="2025-09-22T16:11:06.878" v="1846" actId="34135"/>
          <ac:spMkLst>
            <pc:docMk/>
            <pc:sldMk cId="4268490161" sldId="256"/>
            <ac:spMk id="12" creationId="{FA634204-0D32-31D7-B746-CCDA5E4AC9FB}"/>
          </ac:spMkLst>
        </pc:spChg>
        <pc:spChg chg="add mod">
          <ac:chgData name="Γεωργία Ειρήνη Λαζαρίδου" userId="5d243f94-4fec-4efb-8202-19c1e562b1ee" providerId="ADAL" clId="{270F55AB-A0E5-45E4-A122-F9F93ADB5FF2}" dt="2025-09-25T06:34:24.492" v="4662" actId="20577"/>
          <ac:spMkLst>
            <pc:docMk/>
            <pc:sldMk cId="4268490161" sldId="256"/>
            <ac:spMk id="19" creationId="{B24A7D03-C811-EA37-E065-8F2D874F4B8E}"/>
          </ac:spMkLst>
        </pc:spChg>
        <pc:spChg chg="add mod">
          <ac:chgData name="Γεωργία Ειρήνη Λαζαρίδου" userId="5d243f94-4fec-4efb-8202-19c1e562b1ee" providerId="ADAL" clId="{270F55AB-A0E5-45E4-A122-F9F93ADB5FF2}" dt="2025-09-22T16:11:06.878" v="1846" actId="34135"/>
          <ac:spMkLst>
            <pc:docMk/>
            <pc:sldMk cId="4268490161" sldId="256"/>
            <ac:spMk id="25" creationId="{7B388A02-1AFE-5520-B8A7-996D9CCF86B3}"/>
          </ac:spMkLst>
        </pc:spChg>
        <pc:spChg chg="add mod">
          <ac:chgData name="Γεωργία Ειρήνη Λαζαρίδου" userId="5d243f94-4fec-4efb-8202-19c1e562b1ee" providerId="ADAL" clId="{270F55AB-A0E5-45E4-A122-F9F93ADB5FF2}" dt="2025-09-22T16:11:06.878" v="1846" actId="34135"/>
          <ac:spMkLst>
            <pc:docMk/>
            <pc:sldMk cId="4268490161" sldId="256"/>
            <ac:spMk id="27" creationId="{76846CC2-CB53-858B-7CA4-5502509E1E80}"/>
          </ac:spMkLst>
        </pc:spChg>
        <pc:spChg chg="mod ord">
          <ac:chgData name="Γεωργία Ειρήνη Λαζαρίδου" userId="5d243f94-4fec-4efb-8202-19c1e562b1ee" providerId="ADAL" clId="{270F55AB-A0E5-45E4-A122-F9F93ADB5FF2}" dt="2025-09-22T16:11:06.878" v="1846" actId="34135"/>
          <ac:spMkLst>
            <pc:docMk/>
            <pc:sldMk cId="4268490161" sldId="256"/>
            <ac:spMk id="34" creationId="{0C688204-B68A-2434-945B-1E3BABA5A0AC}"/>
          </ac:spMkLst>
        </pc:spChg>
        <pc:grpChg chg="add mod">
          <ac:chgData name="Γεωργία Ειρήνη Λαζαρίδου" userId="5d243f94-4fec-4efb-8202-19c1e562b1ee" providerId="ADAL" clId="{270F55AB-A0E5-45E4-A122-F9F93ADB5FF2}" dt="2025-09-22T15:55:40.122" v="1612" actId="164"/>
          <ac:grpSpMkLst>
            <pc:docMk/>
            <pc:sldMk cId="4268490161" sldId="256"/>
            <ac:grpSpMk id="24" creationId="{BE53D764-5022-10B6-9A05-7399944314C3}"/>
          </ac:grpSpMkLst>
        </pc:grpChg>
        <pc:grpChg chg="add mod">
          <ac:chgData name="Γεωργία Ειρήνη Λαζαρίδου" userId="5d243f94-4fec-4efb-8202-19c1e562b1ee" providerId="ADAL" clId="{270F55AB-A0E5-45E4-A122-F9F93ADB5FF2}" dt="2025-09-22T16:11:06.878" v="1846" actId="34135"/>
          <ac:grpSpMkLst>
            <pc:docMk/>
            <pc:sldMk cId="4268490161" sldId="256"/>
            <ac:grpSpMk id="30" creationId="{6723FB4C-B032-E156-4754-BE2B396B9685}"/>
          </ac:grpSpMkLst>
        </pc:grpChg>
        <pc:picChg chg="add mod">
          <ac:chgData name="Γεωργία Ειρήνη Λαζαρίδου" userId="5d243f94-4fec-4efb-8202-19c1e562b1ee" providerId="ADAL" clId="{270F55AB-A0E5-45E4-A122-F9F93ADB5FF2}" dt="2025-09-25T06:33:37.124" v="4615" actId="1076"/>
          <ac:picMkLst>
            <pc:docMk/>
            <pc:sldMk cId="4268490161" sldId="256"/>
            <ac:picMk id="7" creationId="{5F780C5C-B401-D8A5-1AD7-38CD6C3DEF88}"/>
          </ac:picMkLst>
        </pc:picChg>
        <pc:picChg chg="add mod">
          <ac:chgData name="Γεωργία Ειρήνη Λαζαρίδου" userId="5d243f94-4fec-4efb-8202-19c1e562b1ee" providerId="ADAL" clId="{270F55AB-A0E5-45E4-A122-F9F93ADB5FF2}" dt="2025-09-25T06:32:40.950" v="4560" actId="1076"/>
          <ac:picMkLst>
            <pc:docMk/>
            <pc:sldMk cId="4268490161" sldId="256"/>
            <ac:picMk id="10" creationId="{01F4282A-AF0D-A3F4-18B8-37DCC0F29BFC}"/>
          </ac:picMkLst>
        </pc:picChg>
        <pc:picChg chg="add mod topLvl">
          <ac:chgData name="Γεωργία Ειρήνη Λαζαρίδου" userId="5d243f94-4fec-4efb-8202-19c1e562b1ee" providerId="ADAL" clId="{270F55AB-A0E5-45E4-A122-F9F93ADB5FF2}" dt="2025-09-22T16:11:06.878" v="1846" actId="34135"/>
          <ac:picMkLst>
            <pc:docMk/>
            <pc:sldMk cId="4268490161" sldId="256"/>
            <ac:picMk id="13" creationId="{4BE8C979-5745-DF7E-0F87-43A358C6960F}"/>
          </ac:picMkLst>
        </pc:picChg>
        <pc:picChg chg="add mod topLvl">
          <ac:chgData name="Γεωργία Ειρήνη Λαζαρίδου" userId="5d243f94-4fec-4efb-8202-19c1e562b1ee" providerId="ADAL" clId="{270F55AB-A0E5-45E4-A122-F9F93ADB5FF2}" dt="2025-09-22T16:11:06.878" v="1846" actId="34135"/>
          <ac:picMkLst>
            <pc:docMk/>
            <pc:sldMk cId="4268490161" sldId="256"/>
            <ac:picMk id="14" creationId="{E415BC06-DEA5-AA33-74DF-DF5F76C67DFE}"/>
          </ac:picMkLst>
        </pc:picChg>
        <pc:picChg chg="add mod topLvl">
          <ac:chgData name="Γεωργία Ειρήνη Λαζαρίδου" userId="5d243f94-4fec-4efb-8202-19c1e562b1ee" providerId="ADAL" clId="{270F55AB-A0E5-45E4-A122-F9F93ADB5FF2}" dt="2025-09-22T16:11:06.878" v="1846" actId="34135"/>
          <ac:picMkLst>
            <pc:docMk/>
            <pc:sldMk cId="4268490161" sldId="256"/>
            <ac:picMk id="15" creationId="{9E8162D0-2506-A99C-8C51-7B75AB72BE0B}"/>
          </ac:picMkLst>
        </pc:picChg>
        <pc:picChg chg="add mod topLvl">
          <ac:chgData name="Γεωργία Ειρήνη Λαζαρίδου" userId="5d243f94-4fec-4efb-8202-19c1e562b1ee" providerId="ADAL" clId="{270F55AB-A0E5-45E4-A122-F9F93ADB5FF2}" dt="2025-09-22T16:11:06.878" v="1846" actId="34135"/>
          <ac:picMkLst>
            <pc:docMk/>
            <pc:sldMk cId="4268490161" sldId="256"/>
            <ac:picMk id="16" creationId="{FDF4CD7B-3E04-4437-C1CC-C9950D619617}"/>
          </ac:picMkLst>
        </pc:picChg>
        <pc:picChg chg="add mod">
          <ac:chgData name="Γεωργία Ειρήνη Λαζαρίδου" userId="5d243f94-4fec-4efb-8202-19c1e562b1ee" providerId="ADAL" clId="{270F55AB-A0E5-45E4-A122-F9F93ADB5FF2}" dt="2025-09-22T16:11:06.878" v="1846" actId="34135"/>
          <ac:picMkLst>
            <pc:docMk/>
            <pc:sldMk cId="4268490161" sldId="256"/>
            <ac:picMk id="2050" creationId="{4D38D75C-72D4-528A-3EFD-07F4F915D274}"/>
          </ac:picMkLst>
        </pc:picChg>
      </pc:sldChg>
      <pc:sldChg chg="addSp delSp modSp new mod setBg">
        <pc:chgData name="Γεωργία Ειρήνη Λαζαρίδου" userId="5d243f94-4fec-4efb-8202-19c1e562b1ee" providerId="ADAL" clId="{270F55AB-A0E5-45E4-A122-F9F93ADB5FF2}" dt="2025-09-22T15:24:34.930" v="263" actId="26606"/>
        <pc:sldMkLst>
          <pc:docMk/>
          <pc:sldMk cId="2780733686" sldId="257"/>
        </pc:sldMkLst>
      </pc:sldChg>
      <pc:sldChg chg="addSp delSp modSp add mod ord setBg addAnim delAnim">
        <pc:chgData name="Γεωργία Ειρήνη Λαζαρίδου" userId="5d243f94-4fec-4efb-8202-19c1e562b1ee" providerId="ADAL" clId="{270F55AB-A0E5-45E4-A122-F9F93ADB5FF2}" dt="2025-09-24T15:36:10.113" v="2754"/>
        <pc:sldMkLst>
          <pc:docMk/>
          <pc:sldMk cId="1609557918" sldId="258"/>
        </pc:sldMkLst>
      </pc:sldChg>
      <pc:sldChg chg="add">
        <pc:chgData name="Γεωργία Ειρήνη Λαζαρίδου" userId="5d243f94-4fec-4efb-8202-19c1e562b1ee" providerId="ADAL" clId="{270F55AB-A0E5-45E4-A122-F9F93ADB5FF2}" dt="2025-09-22T15:19:29.905" v="250" actId="2890"/>
        <pc:sldMkLst>
          <pc:docMk/>
          <pc:sldMk cId="674813617" sldId="259"/>
        </pc:sldMkLst>
      </pc:sldChg>
      <pc:sldChg chg="delSp modSp add del mod">
        <pc:chgData name="Γεωργία Ειρήνη Λαζαρίδου" userId="5d243f94-4fec-4efb-8202-19c1e562b1ee" providerId="ADAL" clId="{270F55AB-A0E5-45E4-A122-F9F93ADB5FF2}" dt="2025-09-22T15:25:03.958" v="271" actId="2696"/>
        <pc:sldMkLst>
          <pc:docMk/>
          <pc:sldMk cId="3424406328" sldId="260"/>
        </pc:sldMkLst>
      </pc:sldChg>
      <pc:sldChg chg="addSp delSp modSp new mod">
        <pc:chgData name="Γεωργία Ειρήνη Λαζαρίδου" userId="5d243f94-4fec-4efb-8202-19c1e562b1ee" providerId="ADAL" clId="{270F55AB-A0E5-45E4-A122-F9F93ADB5FF2}" dt="2025-09-22T15:26:25.821" v="297" actId="164"/>
        <pc:sldMkLst>
          <pc:docMk/>
          <pc:sldMk cId="1114126741" sldId="261"/>
        </pc:sldMkLst>
      </pc:sldChg>
      <pc:sldChg chg="modSp add mod">
        <pc:chgData name="Γεωργία Ειρήνη Λαζαρίδου" userId="5d243f94-4fec-4efb-8202-19c1e562b1ee" providerId="ADAL" clId="{270F55AB-A0E5-45E4-A122-F9F93ADB5FF2}" dt="2025-09-22T15:27:08.406" v="309" actId="1076"/>
        <pc:sldMkLst>
          <pc:docMk/>
          <pc:sldMk cId="948937311" sldId="262"/>
        </pc:sldMkLst>
      </pc:sldChg>
      <pc:sldChg chg="add">
        <pc:chgData name="Γεωργία Ειρήνη Λαζαρίδου" userId="5d243f94-4fec-4efb-8202-19c1e562b1ee" providerId="ADAL" clId="{270F55AB-A0E5-45E4-A122-F9F93ADB5FF2}" dt="2025-09-22T15:29:22.343" v="372" actId="2890"/>
        <pc:sldMkLst>
          <pc:docMk/>
          <pc:sldMk cId="1939915988" sldId="263"/>
        </pc:sldMkLst>
      </pc:sldChg>
      <pc:sldChg chg="delSp modSp add mod">
        <pc:chgData name="Γεωργία Ειρήνη Λαζαρίδου" userId="5d243f94-4fec-4efb-8202-19c1e562b1ee" providerId="ADAL" clId="{270F55AB-A0E5-45E4-A122-F9F93ADB5FF2}" dt="2025-09-22T15:57:17.188" v="1740" actId="478"/>
        <pc:sldMkLst>
          <pc:docMk/>
          <pc:sldMk cId="2397767062" sldId="264"/>
        </pc:sldMkLst>
      </pc:sldChg>
      <pc:sldChg chg="delSp add del mod">
        <pc:chgData name="Γεωργία Ειρήνη Λαζαρίδου" userId="5d243f94-4fec-4efb-8202-19c1e562b1ee" providerId="ADAL" clId="{270F55AB-A0E5-45E4-A122-F9F93ADB5FF2}" dt="2025-09-22T16:10:34.280" v="1845" actId="47"/>
        <pc:sldMkLst>
          <pc:docMk/>
          <pc:sldMk cId="2721911576" sldId="265"/>
        </pc:sldMkLst>
      </pc:sldChg>
      <pc:sldChg chg="add del">
        <pc:chgData name="Γεωργία Ειρήνη Λαζαρίδου" userId="5d243f94-4fec-4efb-8202-19c1e562b1ee" providerId="ADAL" clId="{270F55AB-A0E5-45E4-A122-F9F93ADB5FF2}" dt="2025-09-22T16:10:34.280" v="1845" actId="47"/>
        <pc:sldMkLst>
          <pc:docMk/>
          <pc:sldMk cId="2281388782" sldId="266"/>
        </pc:sldMkLst>
      </pc:sldChg>
      <pc:sldChg chg="addSp delSp modSp add mod modTransition">
        <pc:chgData name="Γεωργία Ειρήνη Λαζαρίδου" userId="5d243f94-4fec-4efb-8202-19c1e562b1ee" providerId="ADAL" clId="{270F55AB-A0E5-45E4-A122-F9F93ADB5FF2}" dt="2025-09-25T07:05:37.143" v="5254"/>
        <pc:sldMkLst>
          <pc:docMk/>
          <pc:sldMk cId="1896694754" sldId="267"/>
        </pc:sldMkLst>
      </pc:sldChg>
      <pc:sldChg chg="modSp add mod">
        <pc:chgData name="Γεωργία Ειρήνη Λαζαρίδου" userId="5d243f94-4fec-4efb-8202-19c1e562b1ee" providerId="ADAL" clId="{270F55AB-A0E5-45E4-A122-F9F93ADB5FF2}" dt="2025-09-22T16:11:18.188" v="1848" actId="34135"/>
        <pc:sldMkLst>
          <pc:docMk/>
          <pc:sldMk cId="2882120781" sldId="268"/>
        </pc:sldMkLst>
      </pc:sldChg>
      <pc:sldChg chg="addSp delSp modSp add mod ord setBg">
        <pc:chgData name="Γεωργία Ειρήνη Λαζαρίδου" userId="5d243f94-4fec-4efb-8202-19c1e562b1ee" providerId="ADAL" clId="{270F55AB-A0E5-45E4-A122-F9F93ADB5FF2}" dt="2025-09-24T15:36:10.113" v="2754"/>
        <pc:sldMkLst>
          <pc:docMk/>
          <pc:sldMk cId="709627944" sldId="269"/>
        </pc:sldMkLst>
      </pc:sldChg>
      <pc:sldChg chg="addSp delSp modSp add mod ord">
        <pc:chgData name="Γεωργία Ειρήνη Λαζαρίδου" userId="5d243f94-4fec-4efb-8202-19c1e562b1ee" providerId="ADAL" clId="{270F55AB-A0E5-45E4-A122-F9F93ADB5FF2}" dt="2025-09-24T15:36:14.915" v="2756"/>
        <pc:sldMkLst>
          <pc:docMk/>
          <pc:sldMk cId="100468462" sldId="270"/>
        </pc:sldMkLst>
      </pc:sldChg>
      <pc:sldChg chg="addSp modSp add">
        <pc:chgData name="Γεωργία Ειρήνη Λαζαρίδου" userId="5d243f94-4fec-4efb-8202-19c1e562b1ee" providerId="ADAL" clId="{270F55AB-A0E5-45E4-A122-F9F93ADB5FF2}" dt="2025-09-23T11:07:19.901" v="2000"/>
        <pc:sldMkLst>
          <pc:docMk/>
          <pc:sldMk cId="2782981781" sldId="271"/>
        </pc:sldMkLst>
      </pc:sldChg>
      <pc:sldChg chg="modSp add mod ord setBg">
        <pc:chgData name="Γεωργία Ειρήνη Λαζαρίδου" userId="5d243f94-4fec-4efb-8202-19c1e562b1ee" providerId="ADAL" clId="{270F55AB-A0E5-45E4-A122-F9F93ADB5FF2}" dt="2025-09-24T15:35:58.819" v="2752"/>
        <pc:sldMkLst>
          <pc:docMk/>
          <pc:sldMk cId="2253825924" sldId="272"/>
        </pc:sldMkLst>
      </pc:sldChg>
      <pc:sldChg chg="addSp delSp modSp add mod">
        <pc:chgData name="Γεωργία Ειρήνη Λαζαρίδου" userId="5d243f94-4fec-4efb-8202-19c1e562b1ee" providerId="ADAL" clId="{270F55AB-A0E5-45E4-A122-F9F93ADB5FF2}" dt="2025-09-25T06:47:21.730" v="4715" actId="1076"/>
        <pc:sldMkLst>
          <pc:docMk/>
          <pc:sldMk cId="1812987339" sldId="273"/>
        </pc:sldMkLst>
        <pc:spChg chg="mod">
          <ac:chgData name="Γεωργία Ειρήνη Λαζαρίδου" userId="5d243f94-4fec-4efb-8202-19c1e562b1ee" providerId="ADAL" clId="{270F55AB-A0E5-45E4-A122-F9F93ADB5FF2}" dt="2025-09-25T06:45:42.282" v="4676" actId="403"/>
          <ac:spMkLst>
            <pc:docMk/>
            <pc:sldMk cId="1812987339" sldId="273"/>
            <ac:spMk id="2" creationId="{DA257C28-2302-2E47-DACA-89E09F296014}"/>
          </ac:spMkLst>
        </pc:spChg>
        <pc:spChg chg="add del mod">
          <ac:chgData name="Γεωργία Ειρήνη Λαζαρίδου" userId="5d243f94-4fec-4efb-8202-19c1e562b1ee" providerId="ADAL" clId="{270F55AB-A0E5-45E4-A122-F9F93ADB5FF2}" dt="2025-09-25T06:47:14.916" v="4714" actId="26606"/>
          <ac:spMkLst>
            <pc:docMk/>
            <pc:sldMk cId="1812987339" sldId="273"/>
            <ac:spMk id="11" creationId="{11D1C2B7-9074-7F21-5BBB-33F5BB1925D6}"/>
          </ac:spMkLst>
        </pc:spChg>
        <pc:spChg chg="add mod">
          <ac:chgData name="Γεωργία Ειρήνη Λαζαρίδου" userId="5d243f94-4fec-4efb-8202-19c1e562b1ee" providerId="ADAL" clId="{270F55AB-A0E5-45E4-A122-F9F93ADB5FF2}" dt="2025-09-25T06:46:27.462" v="4710" actId="1076"/>
          <ac:spMkLst>
            <pc:docMk/>
            <pc:sldMk cId="1812987339" sldId="273"/>
            <ac:spMk id="17" creationId="{BE020BA3-2EE6-5F32-F125-32B617D274C4}"/>
          </ac:spMkLst>
        </pc:spChg>
        <pc:picChg chg="add mod">
          <ac:chgData name="Γεωργία Ειρήνη Λαζαρίδου" userId="5d243f94-4fec-4efb-8202-19c1e562b1ee" providerId="ADAL" clId="{270F55AB-A0E5-45E4-A122-F9F93ADB5FF2}" dt="2025-09-25T06:47:21.730" v="4715" actId="1076"/>
          <ac:picMkLst>
            <pc:docMk/>
            <pc:sldMk cId="1812987339" sldId="273"/>
            <ac:picMk id="8" creationId="{E0592466-D0FE-8E87-ADE5-6B4964BDE062}"/>
          </ac:picMkLst>
        </pc:picChg>
        <pc:picChg chg="add mod">
          <ac:chgData name="Γεωργία Ειρήνη Λαζαρίδου" userId="5d243f94-4fec-4efb-8202-19c1e562b1ee" providerId="ADAL" clId="{270F55AB-A0E5-45E4-A122-F9F93ADB5FF2}" dt="2025-09-24T15:36:25.993" v="2760" actId="14100"/>
          <ac:picMkLst>
            <pc:docMk/>
            <pc:sldMk cId="1812987339" sldId="273"/>
            <ac:picMk id="10" creationId="{413E481F-7EE9-EF8F-59F0-3FFB3B794740}"/>
          </ac:picMkLst>
        </pc:picChg>
        <pc:picChg chg="add mod">
          <ac:chgData name="Γεωργία Ειρήνη Λαζαρίδου" userId="5d243f94-4fec-4efb-8202-19c1e562b1ee" providerId="ADAL" clId="{270F55AB-A0E5-45E4-A122-F9F93ADB5FF2}" dt="2025-09-24T16:00:43.448" v="3185" actId="11530"/>
          <ac:picMkLst>
            <pc:docMk/>
            <pc:sldMk cId="1812987339" sldId="273"/>
            <ac:picMk id="18" creationId="{A33251DA-F4E8-3F19-C0FE-B03337150AE0}"/>
          </ac:picMkLst>
        </pc:picChg>
        <pc:picChg chg="add mod">
          <ac:chgData name="Γεωργία Ειρήνη Λαζαρίδου" userId="5d243f94-4fec-4efb-8202-19c1e562b1ee" providerId="ADAL" clId="{270F55AB-A0E5-45E4-A122-F9F93ADB5FF2}" dt="2025-09-24T15:52:59.075" v="2928" actId="1038"/>
          <ac:picMkLst>
            <pc:docMk/>
            <pc:sldMk cId="1812987339" sldId="273"/>
            <ac:picMk id="21" creationId="{D969730E-F22C-B6AF-D053-E00CC6E09307}"/>
          </ac:picMkLst>
        </pc:picChg>
        <pc:picChg chg="add mod">
          <ac:chgData name="Γεωργία Ειρήνη Λαζαρίδου" userId="5d243f94-4fec-4efb-8202-19c1e562b1ee" providerId="ADAL" clId="{270F55AB-A0E5-45E4-A122-F9F93ADB5FF2}" dt="2025-09-24T15:53:02.835" v="2929" actId="1076"/>
          <ac:picMkLst>
            <pc:docMk/>
            <pc:sldMk cId="1812987339" sldId="273"/>
            <ac:picMk id="22" creationId="{15B51DB4-2206-810C-5B8C-8D327BFCD8F4}"/>
          </ac:picMkLst>
        </pc:picChg>
      </pc:sldChg>
      <pc:sldChg chg="addSp delSp modSp add mod modTransition modNotesTx">
        <pc:chgData name="Γεωργία Ειρήνη Λαζαρίδου" userId="5d243f94-4fec-4efb-8202-19c1e562b1ee" providerId="ADAL" clId="{270F55AB-A0E5-45E4-A122-F9F93ADB5FF2}" dt="2025-09-25T07:05:38.652" v="5255"/>
        <pc:sldMkLst>
          <pc:docMk/>
          <pc:sldMk cId="3637826625" sldId="274"/>
        </pc:sldMkLst>
        <pc:spChg chg="mod">
          <ac:chgData name="Γεωργία Ειρήνη Λαζαρίδου" userId="5d243f94-4fec-4efb-8202-19c1e562b1ee" providerId="ADAL" clId="{270F55AB-A0E5-45E4-A122-F9F93ADB5FF2}" dt="2025-09-25T07:04:08.185" v="5185" actId="1076"/>
          <ac:spMkLst>
            <pc:docMk/>
            <pc:sldMk cId="3637826625" sldId="274"/>
            <ac:spMk id="2" creationId="{E8F64425-8953-5D97-76B4-7CAAE6B00FC1}"/>
          </ac:spMkLst>
        </pc:spChg>
        <pc:spChg chg="add mod">
          <ac:chgData name="Γεωργία Ειρήνη Λαζαρίδου" userId="5d243f94-4fec-4efb-8202-19c1e562b1ee" providerId="ADAL" clId="{270F55AB-A0E5-45E4-A122-F9F93ADB5FF2}" dt="2025-09-25T07:04:21.997" v="5189" actId="123"/>
          <ac:spMkLst>
            <pc:docMk/>
            <pc:sldMk cId="3637826625" sldId="274"/>
            <ac:spMk id="3" creationId="{64EB2983-6C34-BC5F-AA7B-15E49CE249DC}"/>
          </ac:spMkLst>
        </pc:spChg>
        <pc:spChg chg="mod">
          <ac:chgData name="Γεωργία Ειρήνη Λαζαρίδου" userId="5d243f94-4fec-4efb-8202-19c1e562b1ee" providerId="ADAL" clId="{270F55AB-A0E5-45E4-A122-F9F93ADB5FF2}" dt="2025-09-25T07:01:13.537" v="4987" actId="14100"/>
          <ac:spMkLst>
            <pc:docMk/>
            <pc:sldMk cId="3637826625" sldId="274"/>
            <ac:spMk id="5" creationId="{809BF6CF-6907-DABE-BF45-D4B81309A762}"/>
          </ac:spMkLst>
        </pc:spChg>
        <pc:spChg chg="mod">
          <ac:chgData name="Γεωργία Ειρήνη Λαζαρίδου" userId="5d243f94-4fec-4efb-8202-19c1e562b1ee" providerId="ADAL" clId="{270F55AB-A0E5-45E4-A122-F9F93ADB5FF2}" dt="2025-09-25T07:04:34.919" v="5193" actId="122"/>
          <ac:spMkLst>
            <pc:docMk/>
            <pc:sldMk cId="3637826625" sldId="274"/>
            <ac:spMk id="6" creationId="{7523CC8D-920B-E391-339A-E213A6F23A52}"/>
          </ac:spMkLst>
        </pc:spChg>
        <pc:picChg chg="add mod">
          <ac:chgData name="Γεωργία Ειρήνη Λαζαρίδου" userId="5d243f94-4fec-4efb-8202-19c1e562b1ee" providerId="ADAL" clId="{270F55AB-A0E5-45E4-A122-F9F93ADB5FF2}" dt="2025-09-25T07:04:31.373" v="5192" actId="1076"/>
          <ac:picMkLst>
            <pc:docMk/>
            <pc:sldMk cId="3637826625" sldId="274"/>
            <ac:picMk id="19" creationId="{4783A1F6-6395-47B0-FB09-0862EB173E01}"/>
          </ac:picMkLst>
        </pc:picChg>
      </pc:sldChg>
      <pc:sldChg chg="addSp delSp modSp add mod modTransition modNotesTx">
        <pc:chgData name="Γεωργία Ειρήνη Λαζαρίδου" userId="5d243f94-4fec-4efb-8202-19c1e562b1ee" providerId="ADAL" clId="{270F55AB-A0E5-45E4-A122-F9F93ADB5FF2}" dt="2025-09-25T07:13:14.195" v="5403" actId="123"/>
        <pc:sldMkLst>
          <pc:docMk/>
          <pc:sldMk cId="2364365456" sldId="275"/>
        </pc:sldMkLst>
        <pc:spChg chg="mod">
          <ac:chgData name="Γεωργία Ειρήνη Λαζαρίδου" userId="5d243f94-4fec-4efb-8202-19c1e562b1ee" providerId="ADAL" clId="{270F55AB-A0E5-45E4-A122-F9F93ADB5FF2}" dt="2025-09-25T07:07:51.539" v="5342" actId="1076"/>
          <ac:spMkLst>
            <pc:docMk/>
            <pc:sldMk cId="2364365456" sldId="275"/>
            <ac:spMk id="3" creationId="{251F16A6-AFA8-ECD0-9C96-FAD3F28503F1}"/>
          </ac:spMkLst>
        </pc:spChg>
        <pc:spChg chg="add mod">
          <ac:chgData name="Γεωργία Ειρήνη Λαζαρίδου" userId="5d243f94-4fec-4efb-8202-19c1e562b1ee" providerId="ADAL" clId="{270F55AB-A0E5-45E4-A122-F9F93ADB5FF2}" dt="2025-09-25T07:13:14.195" v="5403" actId="123"/>
          <ac:spMkLst>
            <pc:docMk/>
            <pc:sldMk cId="2364365456" sldId="275"/>
            <ac:spMk id="4" creationId="{0F98C097-E78F-6BFE-057E-A5B965E53C0F}"/>
          </ac:spMkLst>
        </pc:spChg>
        <pc:spChg chg="mod">
          <ac:chgData name="Γεωργία Ειρήνη Λαζαρίδου" userId="5d243f94-4fec-4efb-8202-19c1e562b1ee" providerId="ADAL" clId="{270F55AB-A0E5-45E4-A122-F9F93ADB5FF2}" dt="2025-09-25T07:05:23.125" v="5252" actId="14100"/>
          <ac:spMkLst>
            <pc:docMk/>
            <pc:sldMk cId="2364365456" sldId="275"/>
            <ac:spMk id="5" creationId="{8CA0C67F-F82D-08DC-760F-9DC7E048BA7B}"/>
          </ac:spMkLst>
        </pc:spChg>
        <pc:spChg chg="mod">
          <ac:chgData name="Γεωργία Ειρήνη Λαζαρίδου" userId="5d243f94-4fec-4efb-8202-19c1e562b1ee" providerId="ADAL" clId="{270F55AB-A0E5-45E4-A122-F9F93ADB5FF2}" dt="2025-09-25T07:07:51.539" v="5342" actId="1076"/>
          <ac:spMkLst>
            <pc:docMk/>
            <pc:sldMk cId="2364365456" sldId="275"/>
            <ac:spMk id="6" creationId="{FFBD703C-F8D5-1B2B-AF1A-90E86407F5DA}"/>
          </ac:spMkLst>
        </pc:spChg>
        <pc:spChg chg="add mod">
          <ac:chgData name="Γεωργία Ειρήνη Λαζαρίδου" userId="5d243f94-4fec-4efb-8202-19c1e562b1ee" providerId="ADAL" clId="{270F55AB-A0E5-45E4-A122-F9F93ADB5FF2}" dt="2025-09-25T07:13:10.514" v="5402" actId="14100"/>
          <ac:spMkLst>
            <pc:docMk/>
            <pc:sldMk cId="2364365456" sldId="275"/>
            <ac:spMk id="7" creationId="{2972D41E-0180-F587-180D-38919356E7E1}"/>
          </ac:spMkLst>
        </pc:spChg>
      </pc:sldChg>
      <pc:sldChg chg="addSp delSp modSp add mod">
        <pc:chgData name="Γεωργία Ειρήνη Λαζαρίδου" userId="5d243f94-4fec-4efb-8202-19c1e562b1ee" providerId="ADAL" clId="{270F55AB-A0E5-45E4-A122-F9F93ADB5FF2}" dt="2025-09-25T07:20:54.985" v="5544" actId="20577"/>
        <pc:sldMkLst>
          <pc:docMk/>
          <pc:sldMk cId="2356391977" sldId="276"/>
        </pc:sldMkLst>
      </pc:sldChg>
      <pc:sldChg chg="addSp delSp modSp add mod">
        <pc:chgData name="Γεωργία Ειρήνη Λαζαρίδου" userId="5d243f94-4fec-4efb-8202-19c1e562b1ee" providerId="ADAL" clId="{270F55AB-A0E5-45E4-A122-F9F93ADB5FF2}" dt="2025-09-25T07:17:08.066" v="5495" actId="1076"/>
        <pc:sldMkLst>
          <pc:docMk/>
          <pc:sldMk cId="1980270731" sldId="277"/>
        </pc:sldMkLst>
        <pc:spChg chg="add del mod">
          <ac:chgData name="Γεωργία Ειρήνη Λαζαρίδου" userId="5d243f94-4fec-4efb-8202-19c1e562b1ee" providerId="ADAL" clId="{270F55AB-A0E5-45E4-A122-F9F93ADB5FF2}" dt="2025-09-25T07:16:41.819" v="5493" actId="20577"/>
          <ac:spMkLst>
            <pc:docMk/>
            <pc:sldMk cId="1980270731" sldId="277"/>
            <ac:spMk id="3" creationId="{83C61A20-E999-1E42-590C-8FCB0EE7D078}"/>
          </ac:spMkLst>
        </pc:spChg>
        <pc:spChg chg="mod">
          <ac:chgData name="Γεωργία Ειρήνη Λαζαρίδου" userId="5d243f94-4fec-4efb-8202-19c1e562b1ee" providerId="ADAL" clId="{270F55AB-A0E5-45E4-A122-F9F93ADB5FF2}" dt="2025-09-25T07:15:50.841" v="5467" actId="14100"/>
          <ac:spMkLst>
            <pc:docMk/>
            <pc:sldMk cId="1980270731" sldId="277"/>
            <ac:spMk id="5" creationId="{1F8F00A3-FC6D-87FB-F947-F6A32E2A0093}"/>
          </ac:spMkLst>
        </pc:spChg>
        <pc:spChg chg="add del mod">
          <ac:chgData name="Γεωργία Ειρήνη Λαζαρίδου" userId="5d243f94-4fec-4efb-8202-19c1e562b1ee" providerId="ADAL" clId="{270F55AB-A0E5-45E4-A122-F9F93ADB5FF2}" dt="2025-09-25T07:16:22.140" v="5491" actId="20577"/>
          <ac:spMkLst>
            <pc:docMk/>
            <pc:sldMk cId="1980270731" sldId="277"/>
            <ac:spMk id="6" creationId="{E6EAA941-5067-6047-13AC-EAC5BDB228B6}"/>
          </ac:spMkLst>
        </pc:spChg>
        <pc:picChg chg="add mod">
          <ac:chgData name="Γεωργία Ειρήνη Λαζαρίδου" userId="5d243f94-4fec-4efb-8202-19c1e562b1ee" providerId="ADAL" clId="{270F55AB-A0E5-45E4-A122-F9F93ADB5FF2}" dt="2025-09-25T07:17:08.066" v="5495" actId="1076"/>
          <ac:picMkLst>
            <pc:docMk/>
            <pc:sldMk cId="1980270731" sldId="277"/>
            <ac:picMk id="9" creationId="{E7F01CDD-FEBF-EA7C-213D-92CE8CF8AA9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DER</a:t>
            </a:r>
            <a:r>
              <a:rPr lang="en-US" baseline="0"/>
              <a:t>s capacity in Greece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PVs</c:v>
                </c:pt>
                <c:pt idx="1">
                  <c:v>On shore Wind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2.44</c:v>
                </c:pt>
                <c:pt idx="1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3-4262-A067-9F912C047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PVs</c:v>
                </c:pt>
                <c:pt idx="1">
                  <c:v>On shore Wind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4.9000000000000004</c:v>
                </c:pt>
                <c:pt idx="1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C3-4262-A067-9F912C047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5"/>
        <c:shape val="box"/>
        <c:axId val="2077837936"/>
        <c:axId val="2077841776"/>
        <c:axId val="2077385776"/>
      </c:bar3DChart>
      <c:catAx>
        <c:axId val="207783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7841776"/>
        <c:crosses val="autoZero"/>
        <c:auto val="1"/>
        <c:lblAlgn val="ctr"/>
        <c:lblOffset val="100"/>
        <c:noMultiLvlLbl val="0"/>
      </c:catAx>
      <c:valAx>
        <c:axId val="207784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7837936"/>
        <c:crosses val="autoZero"/>
        <c:crossBetween val="between"/>
      </c:valAx>
      <c:serAx>
        <c:axId val="20773857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7841776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5A5451-AA66-96A7-88C9-245A6A6454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784A73-5399-6F22-53D9-10CC778EDE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08/10/2025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31B6D0-415C-DD96-8A12-2BF57E89F8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5942C-9DA7-7FAC-960A-2D6C0A2C77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E56A8-5B7D-42F0-830D-52CE74BDE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9974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08/10/2025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0F7EA-5A55-46E2-B71C-969838DF5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1458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80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7EEA0-A6EE-976A-79F0-9EE9D1A4C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A71C50-73E0-3B0C-E9A1-9C6378E951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A4FD82-9174-31C5-8ED3-F9438B39F0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84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80D23-6215-1165-4457-6A8FFDD5F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5319F0-3CC9-6E7E-59BF-705470063E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7DD6C5-8B1F-54A4-4D43-29A776A0E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16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BBAC8-CE63-2637-4C40-F21B4A090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6BF7E2-39AE-FC57-A110-6A4735E7B7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864B81-424C-E18B-D273-63F8E7FA9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17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30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FD555-1310-6E39-6C48-3E2CF0FFA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5F8508-5392-574C-E3C2-9F16533BBB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2AA48B-01EC-E2BF-0BD1-931D5D3DD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913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F120E-873C-DD36-2A44-AD73ABBA4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72C4F0-6B0D-FBCC-FFCF-8A2A320716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956A9C-314F-0C56-E80D-46A6AA321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803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2BC24-E426-A32F-F1E9-AA6CDC812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E6D780-7BB6-EC68-0586-B44F4FE4BF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81B08E-8A4D-6A27-3DFF-0FE4A8BC1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61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E6BD1-51E2-E9A3-6110-ADC5E9C55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FECFD7-5E7B-1850-AB6C-8A8E7E794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51E1E7-0D25-4E55-03F0-A34243ACC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105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7437F-CDFD-DE0D-F51E-3051B674F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92774D-A3C8-5F14-A36A-B31534000B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60D7CA-951B-A331-6A94-5EC6F5079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45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97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6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9D54-5DA7-DC99-F0B9-4B9D8C051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0D957-5F00-407E-CC80-20291CCAD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56586-0223-0819-1B55-FD5B11FBE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22/09/2025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B9C2C-EA39-2575-C505-9A6DA801A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0A5B1-3D56-0931-C9CC-D2416B6C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D087-5C45-4356-9167-E2D99154C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71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2303-C711-BCE3-981C-6AEF0B0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7D3B1C-12AB-3082-8473-999393869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7C6EF-970A-06CB-9308-2295ED3D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22/09/2025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D48F5-0043-2985-7546-2F9C7B0A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29883-8CCD-981F-C425-D6CA5115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D087-5C45-4356-9167-E2D99154C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15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02CC6E-EC15-5542-6147-7167058B9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43926-0CB0-A410-748F-E604C86FC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3A484-5853-E519-3EA2-73A5064D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22/09/2025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F0E30-69F5-1E87-C80F-9C068AE9B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AE149-90C6-4D6F-3383-94CF0235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D087-5C45-4356-9167-E2D99154C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14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CC3EC-B0C0-2D36-9EA2-B1CAE0D5E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7F8FA-8140-F409-8CFD-93CAB122C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9BD0B-ABDE-B922-59FD-79D9CFA5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22/09/2025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01C7B-4492-DB1F-CE4F-0A8971FEF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50D24-3163-1488-3101-B18AC5EE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D087-5C45-4356-9167-E2D99154C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53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36776-E016-4056-61BB-B7DE4AB3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214A0-A906-9409-6A98-CE4F303B5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120FB-F128-2A99-56A5-22499C84C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22/09/2025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582F6-82BE-DF95-B9B8-025460A74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9CF7A-0F83-EA78-C7B7-E85DE02F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D087-5C45-4356-9167-E2D99154C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48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79434-2179-799F-8AE9-6B956D0EE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99FA0-70DE-E019-86A4-A77EE3857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983C0-F527-F260-F7C7-C720EED9A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A509B-2371-D128-AAAB-F24D664CD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22/09/2025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2894F-8643-5FCB-1AC8-155C5A7FD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72ABE-BC25-AC6B-139B-BDB20DBC8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D087-5C45-4356-9167-E2D99154C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94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1328A-5E20-4AF9-ED8D-622C1680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E62D3-350E-5296-3620-0984FB33F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212AB-37E7-CFEA-D0BA-1B6C94CB2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17EE62-6CD9-6348-4B26-5DAA3CC83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B9BCC1-7816-43C1-AEEC-B5AAA4FFD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D6AA49-A425-14F6-1F43-9E8FB37DE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22/09/2025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686F6-FF1C-6957-18D0-5A1DEDEA4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A7EB47-7EFE-B1EA-57DD-A45A1244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D087-5C45-4356-9167-E2D99154C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13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59937-4C7F-B986-2AC0-5E7B0B97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01F3B-9FB6-A877-9839-DCAED0956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22/09/2025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C943B-5C21-DAC1-A19D-DA6D156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15E37-5B7D-66F5-C3E3-880586DA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D087-5C45-4356-9167-E2D99154C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47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734DFF-12D6-69B1-6A7C-10427B45B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22/09/2025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D47832-9673-DBAC-BAC7-68958AA1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792C1-1812-446A-F219-2A61831A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D087-5C45-4356-9167-E2D99154C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26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274E8-9795-D077-4626-4A80EDB74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DDD1E-02B9-65B2-13D1-1F24C768D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77111-A2C1-EB2E-8C92-4012F93D6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011D4-22AA-6B59-FAE0-83517CD4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22/09/2025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F52C9-AA12-8C2B-B8DB-C83ED3EE9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05DCC-2B15-362D-9F11-0F3147CFE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D087-5C45-4356-9167-E2D99154C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0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2C5A-E3CC-25D9-D92B-A6DB3D6B8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382E4-2FE7-0B92-CDBE-C9A6C442F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2EA66-AAE3-EB32-F3EF-550C2ADE4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54818-A395-3ECE-5172-370602A2B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22/09/2025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27592-ADEA-C05B-6A19-09C5439E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3A4A9-5413-63A3-B282-19EBAE2BB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D087-5C45-4356-9167-E2D99154C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6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84A24-4C36-904C-2782-280EBB6C9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600F5-5F22-3ADA-80C8-4295C9AA7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1B6E6-CD7F-E26E-BAB0-8CD5B79FD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22/09/2025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1E2EC-C337-69D5-834B-2D207B6CC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64212-015C-42C9-9DC8-CDFCF4150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8CD087-5C45-4356-9167-E2D99154C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17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chart" Target="../charts/chart1.xml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DB67BE-67EC-ABA6-BC12-E4215EEDB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111B97A-2FB0-4625-8C2E-CDCB1AF68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90770-0299-A281-E3B6-65CFDD23E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5539" y="1232788"/>
            <a:ext cx="8577470" cy="1322741"/>
          </a:xfrm>
        </p:spPr>
        <p:txBody>
          <a:bodyPr anchor="b">
            <a:noAutofit/>
          </a:bodyPr>
          <a:lstStyle/>
          <a:p>
            <a:r>
              <a:rPr lang="en-GB" sz="2800" b="1">
                <a:solidFill>
                  <a:srgbClr val="6D1B3F"/>
                </a:solidFill>
              </a:rPr>
              <a:t>DESIGN AND EVALUATION OF AN INTEGRATED FLEXIBILITY MARKET FOR TSO–DSO COORDINATION: </a:t>
            </a:r>
            <a:br>
              <a:rPr lang="en-GB" sz="2800" b="1">
                <a:solidFill>
                  <a:srgbClr val="6D1B3F"/>
                </a:solidFill>
              </a:rPr>
            </a:br>
            <a:r>
              <a:rPr lang="en-GB" sz="2800" b="1">
                <a:solidFill>
                  <a:srgbClr val="6D1B3F"/>
                </a:solidFill>
              </a:rPr>
              <a:t>INSIGHTS FROM THE OPENTUNITY PILOT IN GREECE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2D00CD-1D68-5AF1-189F-741D823AA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738" y="4138634"/>
            <a:ext cx="10999072" cy="1322741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1800" b="1">
                <a:solidFill>
                  <a:srgbClr val="6D1B3F"/>
                </a:solidFill>
              </a:rPr>
              <a:t>Authors:</a:t>
            </a:r>
          </a:p>
          <a:p>
            <a:r>
              <a:rPr lang="en-GB" sz="1800"/>
              <a:t>Georgia Eirini Lazaridou (HEDNO)*, Dimitris </a:t>
            </a:r>
            <a:r>
              <a:rPr lang="en-GB" sz="1800" err="1"/>
              <a:t>Melissaris</a:t>
            </a:r>
            <a:r>
              <a:rPr lang="en-GB" sz="1800"/>
              <a:t> (IPTO), Ilias Palaiologou (HEDNO), </a:t>
            </a:r>
          </a:p>
          <a:p>
            <a:r>
              <a:rPr lang="en-GB" sz="1800"/>
              <a:t>Serafeim </a:t>
            </a:r>
            <a:r>
              <a:rPr lang="en-GB" sz="1800" err="1"/>
              <a:t>Panidis</a:t>
            </a:r>
            <a:r>
              <a:rPr lang="en-GB" sz="1800"/>
              <a:t> (IPTO), Vasileios </a:t>
            </a:r>
            <a:r>
              <a:rPr lang="en-GB" sz="1800" err="1"/>
              <a:t>Boglou</a:t>
            </a:r>
            <a:r>
              <a:rPr lang="en-GB" sz="1800"/>
              <a:t> (HEDNO),  Filippos Rigas (IPTO), </a:t>
            </a:r>
          </a:p>
          <a:p>
            <a:r>
              <a:rPr lang="en-GB" sz="1800"/>
              <a:t>Gesa </a:t>
            </a:r>
            <a:r>
              <a:rPr lang="en-GB" sz="1800" err="1"/>
              <a:t>Milzer</a:t>
            </a:r>
            <a:r>
              <a:rPr lang="en-GB" sz="1800"/>
              <a:t> (NODES), Svein Jørgen </a:t>
            </a:r>
            <a:r>
              <a:rPr lang="en-GB" sz="1800" err="1"/>
              <a:t>Sønning</a:t>
            </a:r>
            <a:r>
              <a:rPr lang="en-GB" sz="1800"/>
              <a:t> (NODES)</a:t>
            </a:r>
          </a:p>
        </p:txBody>
      </p:sp>
      <p:pic>
        <p:nvPicPr>
          <p:cNvPr id="9" name="Picture 8" descr="A poster with text and symbols&#10;&#10;AI-generated content may be incorrect.">
            <a:extLst>
              <a:ext uri="{FF2B5EF4-FFF2-40B4-BE49-F238E27FC236}">
                <a16:creationId xmlns:a16="http://schemas.microsoft.com/office/drawing/2014/main" id="{61423960-80CA-3318-65BB-ACC7E88D0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019" y="-15359"/>
            <a:ext cx="2593613" cy="132274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A40DFC3-29A2-4762-6C0D-5A7EC5831F4E}"/>
              </a:ext>
            </a:extLst>
          </p:cNvPr>
          <p:cNvGrpSpPr/>
          <p:nvPr/>
        </p:nvGrpSpPr>
        <p:grpSpPr>
          <a:xfrm>
            <a:off x="4043569" y="2629978"/>
            <a:ext cx="4104861" cy="1322741"/>
            <a:chOff x="420414" y="1121815"/>
            <a:chExt cx="9216621" cy="3404307"/>
          </a:xfrm>
        </p:grpSpPr>
        <p:pic>
          <p:nvPicPr>
            <p:cNvPr id="24" name="Picture 23" descr="A blue and black logo&#10;&#10;AI-generated content may be incorrect.">
              <a:extLst>
                <a:ext uri="{FF2B5EF4-FFF2-40B4-BE49-F238E27FC236}">
                  <a16:creationId xmlns:a16="http://schemas.microsoft.com/office/drawing/2014/main" id="{AEC9F2FC-D99E-C9F3-C280-6430822CD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090" y="1121815"/>
              <a:ext cx="6369269" cy="1639122"/>
            </a:xfrm>
            <a:prstGeom prst="rect">
              <a:avLst/>
            </a:prstGeom>
          </p:spPr>
        </p:pic>
        <p:pic>
          <p:nvPicPr>
            <p:cNvPr id="25" name="Picture 24" descr="A blue arrow with black text&#10;&#10;AI-generated content may be incorrect.">
              <a:extLst>
                <a:ext uri="{FF2B5EF4-FFF2-40B4-BE49-F238E27FC236}">
                  <a16:creationId xmlns:a16="http://schemas.microsoft.com/office/drawing/2014/main" id="{9D67368F-102E-B4B7-8573-E87428B9C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14" y="2760937"/>
              <a:ext cx="2676292" cy="1425125"/>
            </a:xfrm>
            <a:prstGeom prst="rect">
              <a:avLst/>
            </a:prstGeom>
          </p:spPr>
        </p:pic>
        <p:pic>
          <p:nvPicPr>
            <p:cNvPr id="26" name="Picture 25" descr="A logo with a black background&#10;&#10;AI-generated content may be incorrect.">
              <a:extLst>
                <a:ext uri="{FF2B5EF4-FFF2-40B4-BE49-F238E27FC236}">
                  <a16:creationId xmlns:a16="http://schemas.microsoft.com/office/drawing/2014/main" id="{23C5A4C4-FAAC-4AE4-B66D-E57973AC2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1" t="12439" r="6465" b="11781"/>
            <a:stretch>
              <a:fillRect/>
            </a:stretch>
          </p:blipFill>
          <p:spPr>
            <a:xfrm>
              <a:off x="3471746" y="2707062"/>
              <a:ext cx="2942897" cy="1819060"/>
            </a:xfrm>
            <a:prstGeom prst="rect">
              <a:avLst/>
            </a:prstGeom>
          </p:spPr>
        </p:pic>
        <p:pic>
          <p:nvPicPr>
            <p:cNvPr id="27" name="Picture 26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C709FA26-A331-77AD-44A1-9ACA5C66F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9683" y="2904029"/>
              <a:ext cx="2847352" cy="1138940"/>
            </a:xfrm>
            <a:prstGeom prst="rect">
              <a:avLst/>
            </a:prstGeom>
          </p:spPr>
        </p:pic>
      </p:grpSp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234B32E1-9420-D98A-7F31-3E915D76BA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633" y="5801316"/>
            <a:ext cx="8443954" cy="107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04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2884D-3855-A23A-A0C1-E585AC528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D27718B-6522-F1CD-DFB4-586E51B97B6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97870" y="6030685"/>
            <a:ext cx="12293600" cy="842156"/>
            <a:chOff x="-666830" y="849085"/>
            <a:chExt cx="12293600" cy="84215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7146493-27B5-5D9E-8AD3-DE71E0FCD79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666830" y="849085"/>
              <a:ext cx="12293600" cy="839664"/>
              <a:chOff x="-115763" y="2313553"/>
              <a:chExt cx="12293600" cy="83966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CF522C0-47A9-8F12-393D-3843841AFDD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4163" y="2414351"/>
                <a:ext cx="12192000" cy="728814"/>
              </a:xfrm>
              <a:prstGeom prst="rect">
                <a:avLst/>
              </a:prstGeom>
              <a:gradFill>
                <a:gsLst>
                  <a:gs pos="58000">
                    <a:srgbClr val="FFEAC1"/>
                  </a:gs>
                  <a:gs pos="94000">
                    <a:srgbClr val="A62D4F">
                      <a:alpha val="64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F0849AD-B2CA-00A0-DCEA-94BEAD387A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5763" y="2313553"/>
                <a:ext cx="2515695" cy="647409"/>
              </a:xfrm>
              <a:prstGeom prst="rect">
                <a:avLst/>
              </a:prstGeom>
            </p:spPr>
          </p:pic>
          <p:pic>
            <p:nvPicPr>
              <p:cNvPr id="14" name="Picture 13" descr="A blue arrow with black text&#10;&#10;AI-generated content may be incorrect.">
                <a:extLst>
                  <a:ext uri="{FF2B5EF4-FFF2-40B4-BE49-F238E27FC236}">
                    <a16:creationId xmlns:a16="http://schemas.microsoft.com/office/drawing/2014/main" id="{983272D2-9176-5EF0-C582-D968B01821A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3744" y="2435136"/>
                <a:ext cx="1170009" cy="623030"/>
              </a:xfrm>
              <a:prstGeom prst="rect">
                <a:avLst/>
              </a:prstGeom>
            </p:spPr>
          </p:pic>
          <p:pic>
            <p:nvPicPr>
              <p:cNvPr id="15" name="Picture 14" descr="A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63B6CA7D-9B29-6D85-606B-84FFD8AAF8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61" t="12439" r="6465" b="11781"/>
              <a:stretch>
                <a:fillRect/>
              </a:stretch>
            </p:blipFill>
            <p:spPr>
              <a:xfrm>
                <a:off x="9509687" y="2475311"/>
                <a:ext cx="1096725" cy="677906"/>
              </a:xfrm>
              <a:prstGeom prst="rect">
                <a:avLst/>
              </a:prstGeom>
            </p:spPr>
          </p:pic>
          <p:pic>
            <p:nvPicPr>
              <p:cNvPr id="16" name="Picture 15" descr="A green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E12056AA-59D4-E419-B1AF-0516DCB0559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5455" y="2475311"/>
                <a:ext cx="1533339" cy="613335"/>
              </a:xfrm>
              <a:prstGeom prst="rect">
                <a:avLst/>
              </a:prstGeom>
            </p:spPr>
          </p:pic>
        </p:grpSp>
        <p:pic>
          <p:nvPicPr>
            <p:cNvPr id="2050" name="Picture 2" descr="A flag with yellow stars in a circle&#10;&#10;AI-generated content may be incorrect.">
              <a:extLst>
                <a:ext uri="{FF2B5EF4-FFF2-40B4-BE49-F238E27FC236}">
                  <a16:creationId xmlns:a16="http://schemas.microsoft.com/office/drawing/2014/main" id="{DD2CE565-BBE9-34A7-3B2B-8526C673E84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478" y="1418717"/>
              <a:ext cx="387786" cy="254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9D0A53-9D3F-93FF-B568-D9E317D8EC9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68354" y="894080"/>
              <a:ext cx="5635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>
                  <a:solidFill>
                    <a:srgbClr val="6D1B3F"/>
                  </a:solidFill>
                </a:rPr>
                <a:t>Renewable Energy Grid Integration Week 2025 </a:t>
              </a:r>
              <a:br>
                <a:rPr lang="en-GB" sz="1600" b="1">
                  <a:solidFill>
                    <a:srgbClr val="6D1B3F"/>
                  </a:solidFill>
                </a:rPr>
              </a:br>
              <a:r>
                <a:rPr lang="en-GB" sz="1600" b="1">
                  <a:solidFill>
                    <a:srgbClr val="6D1B3F"/>
                  </a:solidFill>
                </a:rPr>
                <a:t>24th International Wind &amp; Solar Integration Workshop</a:t>
              </a:r>
              <a:endParaRPr lang="en-GB" sz="16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43A283-9FD7-D8FA-8674-D6DC6722A74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41947" y="1429631"/>
              <a:ext cx="105780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This project has received funding from the European Union’s Horizon </a:t>
              </a:r>
              <a:r>
                <a:rPr lang="en-US" sz="1100" err="1"/>
                <a:t>programme</a:t>
              </a:r>
              <a:r>
                <a:rPr lang="en-US" sz="1100"/>
                <a:t> under the Grant Agreement No. </a:t>
              </a:r>
              <a:r>
                <a:rPr lang="en-US" sz="1100">
                  <a:ea typeface="+mn-lt"/>
                  <a:cs typeface="+mn-lt"/>
                </a:rPr>
                <a:t>101096333</a:t>
              </a:r>
              <a:endParaRPr lang="en-US" sz="1100"/>
            </a:p>
          </p:txBody>
        </p:sp>
      </p:grp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3B348AB5-E26D-8C5A-8A7A-64CA5C3251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451122" y="6579846"/>
            <a:ext cx="2743200" cy="365125"/>
          </a:xfrm>
        </p:spPr>
        <p:txBody>
          <a:bodyPr/>
          <a:lstStyle/>
          <a:p>
            <a:fld id="{B98CD087-5C45-4356-9167-E2D99154CBA2}" type="slidenum">
              <a:rPr lang="en-GB" sz="1600" b="1" smtClean="0">
                <a:solidFill>
                  <a:schemeClr val="tx1"/>
                </a:solidFill>
              </a:rPr>
              <a:t>10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86BFD-2947-B260-E8F4-6E8EEFD0E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7" y="20320"/>
            <a:ext cx="12192000" cy="466973"/>
          </a:xfrm>
        </p:spPr>
        <p:txBody>
          <a:bodyPr>
            <a:noAutofit/>
          </a:bodyPr>
          <a:lstStyle/>
          <a:p>
            <a:pPr algn="l"/>
            <a:r>
              <a:rPr lang="en-US" sz="2400" b="1">
                <a:solidFill>
                  <a:srgbClr val="6D1B3F"/>
                </a:solidFill>
              </a:rPr>
              <a:t>Market Setup – Market Coordination Tool</a:t>
            </a:r>
            <a:endParaRPr lang="en-GB" sz="2400" b="1">
              <a:solidFill>
                <a:srgbClr val="6D1B3F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77C084-15ED-8866-F9EC-3E3E28B92840}"/>
              </a:ext>
            </a:extLst>
          </p:cNvPr>
          <p:cNvGrpSpPr/>
          <p:nvPr/>
        </p:nvGrpSpPr>
        <p:grpSpPr>
          <a:xfrm>
            <a:off x="1" y="624765"/>
            <a:ext cx="12445999" cy="1399214"/>
            <a:chOff x="1" y="624765"/>
            <a:chExt cx="12191999" cy="1399214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E21D78F9-416E-EB6C-84A3-6495AE29935F}"/>
                </a:ext>
              </a:extLst>
            </p:cNvPr>
            <p:cNvSpPr txBox="1">
              <a:spLocks/>
            </p:cNvSpPr>
            <p:nvPr/>
          </p:nvSpPr>
          <p:spPr>
            <a:xfrm>
              <a:off x="1" y="624765"/>
              <a:ext cx="2637314" cy="4669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b="1">
                  <a:solidFill>
                    <a:srgbClr val="6D1B3F"/>
                  </a:solidFill>
                </a:rPr>
                <a:t>Coordinator Role (CR)</a:t>
              </a:r>
              <a:endParaRPr lang="en-GB" sz="2000" b="1">
                <a:solidFill>
                  <a:srgbClr val="6D1B3F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587EC6B-1074-8041-4279-0D1A1C732826}"/>
                </a:ext>
              </a:extLst>
            </p:cNvPr>
            <p:cNvSpPr txBox="1"/>
            <p:nvPr/>
          </p:nvSpPr>
          <p:spPr>
            <a:xfrm>
              <a:off x="727176" y="1100649"/>
              <a:ext cx="114648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Supervisory role, supports market monitoring, facilitates decision making when TSO – DSO Coordination is required.</a:t>
              </a:r>
            </a:p>
            <a:p>
              <a:r>
                <a:rPr lang="en-US"/>
                <a:t>Represented by both HEDNO and IPTO, and/or NODES.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41E047A-1E59-6759-ED52-76A4BFCBFE2C}"/>
                </a:ext>
              </a:extLst>
            </p:cNvPr>
            <p:cNvCxnSpPr>
              <a:cxnSpLocks/>
            </p:cNvCxnSpPr>
            <p:nvPr/>
          </p:nvCxnSpPr>
          <p:spPr>
            <a:xfrm>
              <a:off x="52399" y="1053024"/>
              <a:ext cx="2466975" cy="0"/>
            </a:xfrm>
            <a:prstGeom prst="line">
              <a:avLst/>
            </a:prstGeom>
            <a:ln w="28575">
              <a:solidFill>
                <a:srgbClr val="6D1B3F"/>
              </a:solidFill>
            </a:ln>
            <a:effectLst>
              <a:reflection blurRad="6350" stA="50000" endA="300" endPos="90000" dist="50800" dir="5400000" sy="-100000" algn="bl" rotWithShape="0"/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52B4CC3-66C2-8FD3-BCDC-02DF64DACF70}"/>
                </a:ext>
              </a:extLst>
            </p:cNvPr>
            <p:cNvCxnSpPr>
              <a:cxnSpLocks/>
            </p:cNvCxnSpPr>
            <p:nvPr/>
          </p:nvCxnSpPr>
          <p:spPr>
            <a:xfrm>
              <a:off x="850900" y="1746980"/>
              <a:ext cx="11226800" cy="0"/>
            </a:xfrm>
            <a:prstGeom prst="line">
              <a:avLst/>
            </a:prstGeom>
            <a:ln>
              <a:solidFill>
                <a:srgbClr val="FFEAC1"/>
              </a:solidFill>
            </a:ln>
            <a:effectLst>
              <a:reflection blurRad="6350" stA="50000" endA="300" endPos="90000" dist="50800" dir="5400000" sy="-100000" algn="bl" rotWithShape="0"/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1F60898-0ECB-A310-2141-E731DED7D224}"/>
              </a:ext>
            </a:extLst>
          </p:cNvPr>
          <p:cNvGrpSpPr/>
          <p:nvPr/>
        </p:nvGrpSpPr>
        <p:grpSpPr>
          <a:xfrm>
            <a:off x="14287" y="1767981"/>
            <a:ext cx="12215813" cy="1417120"/>
            <a:chOff x="-138113" y="637681"/>
            <a:chExt cx="12215813" cy="1417120"/>
          </a:xfrm>
        </p:grpSpPr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E0AB3783-B870-902B-AE48-D8C523D22555}"/>
                </a:ext>
              </a:extLst>
            </p:cNvPr>
            <p:cNvSpPr txBox="1">
              <a:spLocks/>
            </p:cNvSpPr>
            <p:nvPr/>
          </p:nvSpPr>
          <p:spPr>
            <a:xfrm>
              <a:off x="-138113" y="637681"/>
              <a:ext cx="3708399" cy="4669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b="1" dirty="0">
                  <a:solidFill>
                    <a:srgbClr val="6D1B3F"/>
                  </a:solidFill>
                </a:rPr>
                <a:t>Dynamic Grid Node Thresholds</a:t>
              </a:r>
              <a:endParaRPr lang="en-GB" sz="2000" b="1" dirty="0">
                <a:solidFill>
                  <a:srgbClr val="6D1B3F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5031A4-CFEA-9E6F-E613-BBCDC99C77E6}"/>
                </a:ext>
              </a:extLst>
            </p:cNvPr>
            <p:cNvSpPr txBox="1"/>
            <p:nvPr/>
          </p:nvSpPr>
          <p:spPr>
            <a:xfrm>
              <a:off x="587138" y="1131471"/>
              <a:ext cx="114648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Defined by the respective SO at each grid node, ensure flexibility activation remains within safe operational boundaries.</a:t>
              </a:r>
            </a:p>
            <a:p>
              <a:r>
                <a:rPr lang="en-US"/>
                <a:t>Communicated to the opposite SO at the time of submitting a flexibility request using traffic light system.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B98B99D-C47F-DABC-78F5-A3EB35F050E2}"/>
                </a:ext>
              </a:extLst>
            </p:cNvPr>
            <p:cNvCxnSpPr>
              <a:cxnSpLocks/>
            </p:cNvCxnSpPr>
            <p:nvPr/>
          </p:nvCxnSpPr>
          <p:spPr>
            <a:xfrm>
              <a:off x="-98909" y="1061473"/>
              <a:ext cx="3440113" cy="0"/>
            </a:xfrm>
            <a:prstGeom prst="line">
              <a:avLst/>
            </a:prstGeom>
            <a:ln w="28575">
              <a:solidFill>
                <a:srgbClr val="6D1B3F"/>
              </a:solidFill>
            </a:ln>
            <a:effectLst>
              <a:reflection blurRad="6350" stA="50000" endA="300" endPos="90000" dist="50800" dir="5400000" sy="-100000" algn="bl" rotWithShape="0"/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4781FC5-4283-E41D-C870-7D21B2B1C79C}"/>
                </a:ext>
              </a:extLst>
            </p:cNvPr>
            <p:cNvCxnSpPr>
              <a:cxnSpLocks/>
            </p:cNvCxnSpPr>
            <p:nvPr/>
          </p:nvCxnSpPr>
          <p:spPr>
            <a:xfrm>
              <a:off x="850900" y="1988280"/>
              <a:ext cx="11226800" cy="0"/>
            </a:xfrm>
            <a:prstGeom prst="line">
              <a:avLst/>
            </a:prstGeom>
            <a:ln>
              <a:solidFill>
                <a:srgbClr val="FFEAC1"/>
              </a:solidFill>
            </a:ln>
            <a:effectLst>
              <a:reflection blurRad="6350" stA="50000" endA="300" endPos="90000" dist="50800" dir="5400000" sy="-100000" algn="bl" rotWithShape="0"/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2632382-0483-0220-1C1E-2E6CFE853A5D}"/>
              </a:ext>
            </a:extLst>
          </p:cNvPr>
          <p:cNvGrpSpPr/>
          <p:nvPr/>
        </p:nvGrpSpPr>
        <p:grpSpPr>
          <a:xfrm>
            <a:off x="60065" y="3094413"/>
            <a:ext cx="12330113" cy="1667120"/>
            <a:chOff x="60065" y="3094413"/>
            <a:chExt cx="12330113" cy="166712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A551595-AC80-B593-C2C0-D85ECB7AB6DC}"/>
                </a:ext>
              </a:extLst>
            </p:cNvPr>
            <p:cNvGrpSpPr/>
            <p:nvPr/>
          </p:nvGrpSpPr>
          <p:grpSpPr>
            <a:xfrm>
              <a:off x="60065" y="3094413"/>
              <a:ext cx="12330113" cy="1667120"/>
              <a:chOff x="-138113" y="637681"/>
              <a:chExt cx="12330113" cy="1667120"/>
            </a:xfrm>
          </p:grpSpPr>
          <p:sp>
            <p:nvSpPr>
              <p:cNvPr id="37" name="Title 1">
                <a:extLst>
                  <a:ext uri="{FF2B5EF4-FFF2-40B4-BE49-F238E27FC236}">
                    <a16:creationId xmlns:a16="http://schemas.microsoft.com/office/drawing/2014/main" id="{6B759CBA-4820-1186-4CE1-47531E123B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38113" y="637681"/>
                <a:ext cx="3708399" cy="46697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000" b="1">
                    <a:solidFill>
                      <a:srgbClr val="6D1B3F"/>
                    </a:solidFill>
                  </a:rPr>
                  <a:t>Traffic Light System</a:t>
                </a:r>
                <a:endParaRPr lang="en-GB" sz="2000" b="1">
                  <a:solidFill>
                    <a:srgbClr val="6D1B3F"/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470FBAC-F829-3CF6-F8B0-7DF26C050389}"/>
                  </a:ext>
                </a:extLst>
              </p:cNvPr>
              <p:cNvSpPr txBox="1"/>
              <p:nvPr/>
            </p:nvSpPr>
            <p:spPr>
              <a:xfrm>
                <a:off x="727176" y="1100649"/>
                <a:ext cx="11464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Flexibility buy orders are validated against the predefined dynamic grid node thresholds.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83F066E-2411-0D65-9E66-D6FE7B5907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5413" y="1061473"/>
                <a:ext cx="3440113" cy="0"/>
              </a:xfrm>
              <a:prstGeom prst="line">
                <a:avLst/>
              </a:prstGeom>
              <a:ln w="28575">
                <a:solidFill>
                  <a:srgbClr val="6D1B3F"/>
                </a:solidFill>
              </a:ln>
              <a:effectLst>
                <a:reflection blurRad="6350" stA="50000" endA="300" endPos="90000" dist="50800" dir="5400000" sy="-100000" algn="bl" rotWithShape="0"/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B1F89A0-8311-493C-8C03-F43EB84D29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9177" y="2304801"/>
                <a:ext cx="11226800" cy="0"/>
              </a:xfrm>
              <a:prstGeom prst="line">
                <a:avLst/>
              </a:prstGeom>
              <a:ln>
                <a:solidFill>
                  <a:srgbClr val="FFEAC1"/>
                </a:solidFill>
              </a:ln>
              <a:effectLst>
                <a:reflection blurRad="6350" stA="50000" endA="300" endPos="90000" dist="50800" dir="5400000" sy="-100000" algn="bl" rotWithShape="0"/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83A094C-2ADD-B0E2-AD2A-7DB285188691}"/>
                </a:ext>
              </a:extLst>
            </p:cNvPr>
            <p:cNvGrpSpPr/>
            <p:nvPr/>
          </p:nvGrpSpPr>
          <p:grpSpPr>
            <a:xfrm>
              <a:off x="380558" y="3842195"/>
              <a:ext cx="6990172" cy="856952"/>
              <a:chOff x="380558" y="3842195"/>
              <a:chExt cx="6990172" cy="856952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B8C72F6C-3C30-389C-10A2-6ED81FED8C87}"/>
                  </a:ext>
                </a:extLst>
              </p:cNvPr>
              <p:cNvGrpSpPr/>
              <p:nvPr/>
            </p:nvGrpSpPr>
            <p:grpSpPr>
              <a:xfrm>
                <a:off x="380558" y="3873062"/>
                <a:ext cx="724342" cy="785723"/>
                <a:chOff x="966708" y="4483416"/>
                <a:chExt cx="638927" cy="686009"/>
              </a:xfrm>
            </p:grpSpPr>
            <p:grpSp>
              <p:nvGrpSpPr>
                <p:cNvPr id="43" name="Graphic 41" descr="Traffic light outline">
                  <a:extLst>
                    <a:ext uri="{FF2B5EF4-FFF2-40B4-BE49-F238E27FC236}">
                      <a16:creationId xmlns:a16="http://schemas.microsoft.com/office/drawing/2014/main" id="{9E00C127-A836-7530-91B9-01497D7E1BA6}"/>
                    </a:ext>
                  </a:extLst>
                </p:cNvPr>
                <p:cNvGrpSpPr/>
                <p:nvPr/>
              </p:nvGrpSpPr>
              <p:grpSpPr>
                <a:xfrm>
                  <a:off x="966708" y="4483416"/>
                  <a:ext cx="638927" cy="686009"/>
                  <a:chOff x="966713" y="3960631"/>
                  <a:chExt cx="638927" cy="686009"/>
                </a:xfrm>
                <a:solidFill>
                  <a:srgbClr val="000000"/>
                </a:solidFill>
              </p:grpSpPr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CACF2265-A8E2-F62B-AC97-6A202CD8D961}"/>
                      </a:ext>
                    </a:extLst>
                  </p:cNvPr>
                  <p:cNvSpPr/>
                  <p:nvPr/>
                </p:nvSpPr>
                <p:spPr>
                  <a:xfrm>
                    <a:off x="1200447" y="4217958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71450 h 171450"/>
                      <a:gd name="connsiteX1" fmla="*/ 171450 w 171450"/>
                      <a:gd name="connsiteY1" fmla="*/ 85725 h 171450"/>
                      <a:gd name="connsiteX2" fmla="*/ 85725 w 171450"/>
                      <a:gd name="connsiteY2" fmla="*/ 0 h 171450"/>
                      <a:gd name="connsiteX3" fmla="*/ 0 w 171450"/>
                      <a:gd name="connsiteY3" fmla="*/ 85725 h 171450"/>
                      <a:gd name="connsiteX4" fmla="*/ 85725 w 171450"/>
                      <a:gd name="connsiteY4" fmla="*/ 171450 h 171450"/>
                      <a:gd name="connsiteX5" fmla="*/ 85725 w 171450"/>
                      <a:gd name="connsiteY5" fmla="*/ 19050 h 171450"/>
                      <a:gd name="connsiteX6" fmla="*/ 152400 w 171450"/>
                      <a:gd name="connsiteY6" fmla="*/ 85725 h 171450"/>
                      <a:gd name="connsiteX7" fmla="*/ 85725 w 171450"/>
                      <a:gd name="connsiteY7" fmla="*/ 152400 h 171450"/>
                      <a:gd name="connsiteX8" fmla="*/ 19050 w 171450"/>
                      <a:gd name="connsiteY8" fmla="*/ 85725 h 171450"/>
                      <a:gd name="connsiteX9" fmla="*/ 85725 w 171450"/>
                      <a:gd name="connsiteY9" fmla="*/ 19002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71450"/>
                        </a:moveTo>
                        <a:cubicBezTo>
                          <a:pt x="133070" y="171450"/>
                          <a:pt x="171450" y="133070"/>
                          <a:pt x="171450" y="85725"/>
                        </a:cubicBezTo>
                        <a:cubicBezTo>
                          <a:pt x="171450" y="38380"/>
                          <a:pt x="133070" y="0"/>
                          <a:pt x="85725" y="0"/>
                        </a:cubicBezTo>
                        <a:cubicBezTo>
                          <a:pt x="38380" y="0"/>
                          <a:pt x="0" y="38380"/>
                          <a:pt x="0" y="85725"/>
                        </a:cubicBezTo>
                        <a:cubicBezTo>
                          <a:pt x="0" y="133070"/>
                          <a:pt x="38380" y="171450"/>
                          <a:pt x="85725" y="171450"/>
                        </a:cubicBezTo>
                        <a:close/>
                        <a:moveTo>
                          <a:pt x="85725" y="19050"/>
                        </a:moveTo>
                        <a:cubicBezTo>
                          <a:pt x="122549" y="19050"/>
                          <a:pt x="152400" y="48901"/>
                          <a:pt x="152400" y="85725"/>
                        </a:cubicBezTo>
                        <a:cubicBezTo>
                          <a:pt x="152400" y="122549"/>
                          <a:pt x="122549" y="152400"/>
                          <a:pt x="85725" y="152400"/>
                        </a:cubicBezTo>
                        <a:cubicBezTo>
                          <a:pt x="48901" y="152400"/>
                          <a:pt x="19050" y="122549"/>
                          <a:pt x="19050" y="85725"/>
                        </a:cubicBezTo>
                        <a:cubicBezTo>
                          <a:pt x="19071" y="48902"/>
                          <a:pt x="48902" y="19050"/>
                          <a:pt x="85725" y="1900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F3B83696-35CF-96F5-CA54-7B5EBF002CAE}"/>
                      </a:ext>
                    </a:extLst>
                  </p:cNvPr>
                  <p:cNvSpPr/>
                  <p:nvPr/>
                </p:nvSpPr>
                <p:spPr>
                  <a:xfrm>
                    <a:off x="1200447" y="4008351"/>
                    <a:ext cx="171450" cy="171449"/>
                  </a:xfrm>
                  <a:custGeom>
                    <a:avLst/>
                    <a:gdLst>
                      <a:gd name="connsiteX0" fmla="*/ 85725 w 171450"/>
                      <a:gd name="connsiteY0" fmla="*/ 171450 h 171449"/>
                      <a:gd name="connsiteX1" fmla="*/ 171450 w 171450"/>
                      <a:gd name="connsiteY1" fmla="*/ 85725 h 171449"/>
                      <a:gd name="connsiteX2" fmla="*/ 85725 w 171450"/>
                      <a:gd name="connsiteY2" fmla="*/ 0 h 171449"/>
                      <a:gd name="connsiteX3" fmla="*/ 0 w 171450"/>
                      <a:gd name="connsiteY3" fmla="*/ 85725 h 171449"/>
                      <a:gd name="connsiteX4" fmla="*/ 85725 w 171450"/>
                      <a:gd name="connsiteY4" fmla="*/ 171450 h 171449"/>
                      <a:gd name="connsiteX5" fmla="*/ 85725 w 171450"/>
                      <a:gd name="connsiteY5" fmla="*/ 19050 h 171449"/>
                      <a:gd name="connsiteX6" fmla="*/ 152400 w 171450"/>
                      <a:gd name="connsiteY6" fmla="*/ 85725 h 171449"/>
                      <a:gd name="connsiteX7" fmla="*/ 85725 w 171450"/>
                      <a:gd name="connsiteY7" fmla="*/ 152400 h 171449"/>
                      <a:gd name="connsiteX8" fmla="*/ 19050 w 171450"/>
                      <a:gd name="connsiteY8" fmla="*/ 85725 h 171449"/>
                      <a:gd name="connsiteX9" fmla="*/ 85725 w 171450"/>
                      <a:gd name="connsiteY9" fmla="*/ 19002 h 17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1450" h="171449">
                        <a:moveTo>
                          <a:pt x="85725" y="171450"/>
                        </a:moveTo>
                        <a:cubicBezTo>
                          <a:pt x="133070" y="171450"/>
                          <a:pt x="171450" y="133070"/>
                          <a:pt x="171450" y="85725"/>
                        </a:cubicBezTo>
                        <a:cubicBezTo>
                          <a:pt x="171450" y="38380"/>
                          <a:pt x="133070" y="0"/>
                          <a:pt x="85725" y="0"/>
                        </a:cubicBezTo>
                        <a:cubicBezTo>
                          <a:pt x="38380" y="0"/>
                          <a:pt x="0" y="38380"/>
                          <a:pt x="0" y="85725"/>
                        </a:cubicBezTo>
                        <a:cubicBezTo>
                          <a:pt x="0" y="133070"/>
                          <a:pt x="38380" y="171450"/>
                          <a:pt x="85725" y="171450"/>
                        </a:cubicBezTo>
                        <a:close/>
                        <a:moveTo>
                          <a:pt x="85725" y="19050"/>
                        </a:moveTo>
                        <a:cubicBezTo>
                          <a:pt x="122549" y="19050"/>
                          <a:pt x="152400" y="48901"/>
                          <a:pt x="152400" y="85725"/>
                        </a:cubicBezTo>
                        <a:cubicBezTo>
                          <a:pt x="152400" y="122549"/>
                          <a:pt x="122549" y="152400"/>
                          <a:pt x="85725" y="152400"/>
                        </a:cubicBezTo>
                        <a:cubicBezTo>
                          <a:pt x="48901" y="152400"/>
                          <a:pt x="19050" y="122549"/>
                          <a:pt x="19050" y="85725"/>
                        </a:cubicBezTo>
                        <a:cubicBezTo>
                          <a:pt x="19071" y="48902"/>
                          <a:pt x="48902" y="19050"/>
                          <a:pt x="85725" y="1900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0195A85F-17CD-78D7-A9CB-C1C2F9CC331C}"/>
                      </a:ext>
                    </a:extLst>
                  </p:cNvPr>
                  <p:cNvSpPr/>
                  <p:nvPr/>
                </p:nvSpPr>
                <p:spPr>
                  <a:xfrm>
                    <a:off x="1200447" y="4427565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71450 h 171450"/>
                      <a:gd name="connsiteX1" fmla="*/ 171450 w 171450"/>
                      <a:gd name="connsiteY1" fmla="*/ 85725 h 171450"/>
                      <a:gd name="connsiteX2" fmla="*/ 85725 w 171450"/>
                      <a:gd name="connsiteY2" fmla="*/ 0 h 171450"/>
                      <a:gd name="connsiteX3" fmla="*/ 0 w 171450"/>
                      <a:gd name="connsiteY3" fmla="*/ 85725 h 171450"/>
                      <a:gd name="connsiteX4" fmla="*/ 85725 w 171450"/>
                      <a:gd name="connsiteY4" fmla="*/ 171450 h 171450"/>
                      <a:gd name="connsiteX5" fmla="*/ 85725 w 171450"/>
                      <a:gd name="connsiteY5" fmla="*/ 19002 h 171450"/>
                      <a:gd name="connsiteX6" fmla="*/ 152400 w 171450"/>
                      <a:gd name="connsiteY6" fmla="*/ 85677 h 171450"/>
                      <a:gd name="connsiteX7" fmla="*/ 85725 w 171450"/>
                      <a:gd name="connsiteY7" fmla="*/ 152352 h 171450"/>
                      <a:gd name="connsiteX8" fmla="*/ 19050 w 171450"/>
                      <a:gd name="connsiteY8" fmla="*/ 85677 h 171450"/>
                      <a:gd name="connsiteX9" fmla="*/ 85725 w 171450"/>
                      <a:gd name="connsiteY9" fmla="*/ 19002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71450"/>
                        </a:moveTo>
                        <a:cubicBezTo>
                          <a:pt x="133070" y="171450"/>
                          <a:pt x="171450" y="133070"/>
                          <a:pt x="171450" y="85725"/>
                        </a:cubicBezTo>
                        <a:cubicBezTo>
                          <a:pt x="171450" y="38380"/>
                          <a:pt x="133070" y="0"/>
                          <a:pt x="85725" y="0"/>
                        </a:cubicBezTo>
                        <a:cubicBezTo>
                          <a:pt x="38380" y="0"/>
                          <a:pt x="0" y="38380"/>
                          <a:pt x="0" y="85725"/>
                        </a:cubicBezTo>
                        <a:cubicBezTo>
                          <a:pt x="0" y="133070"/>
                          <a:pt x="38380" y="171450"/>
                          <a:pt x="85725" y="171450"/>
                        </a:cubicBezTo>
                        <a:close/>
                        <a:moveTo>
                          <a:pt x="85725" y="19002"/>
                        </a:moveTo>
                        <a:cubicBezTo>
                          <a:pt x="122549" y="19002"/>
                          <a:pt x="152400" y="48854"/>
                          <a:pt x="152400" y="85677"/>
                        </a:cubicBezTo>
                        <a:cubicBezTo>
                          <a:pt x="152400" y="122501"/>
                          <a:pt x="122549" y="152352"/>
                          <a:pt x="85725" y="152352"/>
                        </a:cubicBezTo>
                        <a:cubicBezTo>
                          <a:pt x="48901" y="152352"/>
                          <a:pt x="19050" y="122501"/>
                          <a:pt x="19050" y="85677"/>
                        </a:cubicBezTo>
                        <a:cubicBezTo>
                          <a:pt x="19098" y="48874"/>
                          <a:pt x="48921" y="19050"/>
                          <a:pt x="85725" y="1900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6EBF426C-1ACA-50D7-24C1-B3D4F92BE008}"/>
                      </a:ext>
                    </a:extLst>
                  </p:cNvPr>
                  <p:cNvSpPr/>
                  <p:nvPr/>
                </p:nvSpPr>
                <p:spPr>
                  <a:xfrm>
                    <a:off x="966713" y="3960631"/>
                    <a:ext cx="638927" cy="686009"/>
                  </a:xfrm>
                  <a:custGeom>
                    <a:avLst/>
                    <a:gdLst>
                      <a:gd name="connsiteX0" fmla="*/ 0 w 638927"/>
                      <a:gd name="connsiteY0" fmla="*/ 457257 h 686009"/>
                      <a:gd name="connsiteX1" fmla="*/ 47625 w 638927"/>
                      <a:gd name="connsiteY1" fmla="*/ 534619 h 686009"/>
                      <a:gd name="connsiteX2" fmla="*/ 65151 w 638927"/>
                      <a:gd name="connsiteY2" fmla="*/ 568157 h 686009"/>
                      <a:gd name="connsiteX3" fmla="*/ 65151 w 638927"/>
                      <a:gd name="connsiteY3" fmla="*/ 577682 h 686009"/>
                      <a:gd name="connsiteX4" fmla="*/ 119443 w 638927"/>
                      <a:gd name="connsiteY4" fmla="*/ 619020 h 686009"/>
                      <a:gd name="connsiteX5" fmla="*/ 148018 w 638927"/>
                      <a:gd name="connsiteY5" fmla="*/ 619020 h 686009"/>
                      <a:gd name="connsiteX6" fmla="*/ 148018 w 638927"/>
                      <a:gd name="connsiteY6" fmla="*/ 647910 h 686009"/>
                      <a:gd name="connsiteX7" fmla="*/ 186118 w 638927"/>
                      <a:gd name="connsiteY7" fmla="*/ 686010 h 686009"/>
                      <a:gd name="connsiteX8" fmla="*/ 452809 w 638927"/>
                      <a:gd name="connsiteY8" fmla="*/ 686010 h 686009"/>
                      <a:gd name="connsiteX9" fmla="*/ 490909 w 638927"/>
                      <a:gd name="connsiteY9" fmla="*/ 647910 h 686009"/>
                      <a:gd name="connsiteX10" fmla="*/ 490909 w 638927"/>
                      <a:gd name="connsiteY10" fmla="*/ 619020 h 686009"/>
                      <a:gd name="connsiteX11" fmla="*/ 519484 w 638927"/>
                      <a:gd name="connsiteY11" fmla="*/ 619020 h 686009"/>
                      <a:gd name="connsiteX12" fmla="*/ 573776 w 638927"/>
                      <a:gd name="connsiteY12" fmla="*/ 577682 h 686009"/>
                      <a:gd name="connsiteX13" fmla="*/ 573776 w 638927"/>
                      <a:gd name="connsiteY13" fmla="*/ 568157 h 686009"/>
                      <a:gd name="connsiteX14" fmla="*/ 591303 w 638927"/>
                      <a:gd name="connsiteY14" fmla="*/ 534619 h 686009"/>
                      <a:gd name="connsiteX15" fmla="*/ 638928 w 638927"/>
                      <a:gd name="connsiteY15" fmla="*/ 457257 h 686009"/>
                      <a:gd name="connsiteX16" fmla="*/ 490909 w 638927"/>
                      <a:gd name="connsiteY16" fmla="*/ 457257 h 686009"/>
                      <a:gd name="connsiteX17" fmla="*/ 490909 w 638927"/>
                      <a:gd name="connsiteY17" fmla="*/ 418995 h 686009"/>
                      <a:gd name="connsiteX18" fmla="*/ 519484 w 638927"/>
                      <a:gd name="connsiteY18" fmla="*/ 418995 h 686009"/>
                      <a:gd name="connsiteX19" fmla="*/ 573776 w 638927"/>
                      <a:gd name="connsiteY19" fmla="*/ 377609 h 686009"/>
                      <a:gd name="connsiteX20" fmla="*/ 573776 w 638927"/>
                      <a:gd name="connsiteY20" fmla="*/ 368084 h 686009"/>
                      <a:gd name="connsiteX21" fmla="*/ 591303 w 638927"/>
                      <a:gd name="connsiteY21" fmla="*/ 334547 h 686009"/>
                      <a:gd name="connsiteX22" fmla="*/ 638928 w 638927"/>
                      <a:gd name="connsiteY22" fmla="*/ 257185 h 686009"/>
                      <a:gd name="connsiteX23" fmla="*/ 490909 w 638927"/>
                      <a:gd name="connsiteY23" fmla="*/ 257185 h 686009"/>
                      <a:gd name="connsiteX24" fmla="*/ 490909 w 638927"/>
                      <a:gd name="connsiteY24" fmla="*/ 219085 h 686009"/>
                      <a:gd name="connsiteX25" fmla="*/ 519484 w 638927"/>
                      <a:gd name="connsiteY25" fmla="*/ 219085 h 686009"/>
                      <a:gd name="connsiteX26" fmla="*/ 573776 w 638927"/>
                      <a:gd name="connsiteY26" fmla="*/ 177632 h 686009"/>
                      <a:gd name="connsiteX27" fmla="*/ 573776 w 638927"/>
                      <a:gd name="connsiteY27" fmla="*/ 168107 h 686009"/>
                      <a:gd name="connsiteX28" fmla="*/ 591303 w 638927"/>
                      <a:gd name="connsiteY28" fmla="*/ 134569 h 686009"/>
                      <a:gd name="connsiteX29" fmla="*/ 638928 w 638927"/>
                      <a:gd name="connsiteY29" fmla="*/ 57207 h 686009"/>
                      <a:gd name="connsiteX30" fmla="*/ 490909 w 638927"/>
                      <a:gd name="connsiteY30" fmla="*/ 57207 h 686009"/>
                      <a:gd name="connsiteX31" fmla="*/ 490909 w 638927"/>
                      <a:gd name="connsiteY31" fmla="*/ 38100 h 686009"/>
                      <a:gd name="connsiteX32" fmla="*/ 452809 w 638927"/>
                      <a:gd name="connsiteY32" fmla="*/ 0 h 686009"/>
                      <a:gd name="connsiteX33" fmla="*/ 186109 w 638927"/>
                      <a:gd name="connsiteY33" fmla="*/ 0 h 686009"/>
                      <a:gd name="connsiteX34" fmla="*/ 148009 w 638927"/>
                      <a:gd name="connsiteY34" fmla="*/ 38100 h 686009"/>
                      <a:gd name="connsiteX35" fmla="*/ 148009 w 638927"/>
                      <a:gd name="connsiteY35" fmla="*/ 57150 h 686009"/>
                      <a:gd name="connsiteX36" fmla="*/ 0 w 638927"/>
                      <a:gd name="connsiteY36" fmla="*/ 57150 h 686009"/>
                      <a:gd name="connsiteX37" fmla="*/ 47625 w 638927"/>
                      <a:gd name="connsiteY37" fmla="*/ 134512 h 686009"/>
                      <a:gd name="connsiteX38" fmla="*/ 65151 w 638927"/>
                      <a:gd name="connsiteY38" fmla="*/ 168050 h 686009"/>
                      <a:gd name="connsiteX39" fmla="*/ 65151 w 638927"/>
                      <a:gd name="connsiteY39" fmla="*/ 177575 h 686009"/>
                      <a:gd name="connsiteX40" fmla="*/ 119434 w 638927"/>
                      <a:gd name="connsiteY40" fmla="*/ 219075 h 686009"/>
                      <a:gd name="connsiteX41" fmla="*/ 148009 w 638927"/>
                      <a:gd name="connsiteY41" fmla="*/ 219075 h 686009"/>
                      <a:gd name="connsiteX42" fmla="*/ 148009 w 638927"/>
                      <a:gd name="connsiteY42" fmla="*/ 257175 h 686009"/>
                      <a:gd name="connsiteX43" fmla="*/ 0 w 638927"/>
                      <a:gd name="connsiteY43" fmla="*/ 257175 h 686009"/>
                      <a:gd name="connsiteX44" fmla="*/ 47625 w 638927"/>
                      <a:gd name="connsiteY44" fmla="*/ 334537 h 686009"/>
                      <a:gd name="connsiteX45" fmla="*/ 65151 w 638927"/>
                      <a:gd name="connsiteY45" fmla="*/ 368075 h 686009"/>
                      <a:gd name="connsiteX46" fmla="*/ 65151 w 638927"/>
                      <a:gd name="connsiteY46" fmla="*/ 377600 h 686009"/>
                      <a:gd name="connsiteX47" fmla="*/ 119443 w 638927"/>
                      <a:gd name="connsiteY47" fmla="*/ 418986 h 686009"/>
                      <a:gd name="connsiteX48" fmla="*/ 148018 w 638927"/>
                      <a:gd name="connsiteY48" fmla="*/ 418986 h 686009"/>
                      <a:gd name="connsiteX49" fmla="*/ 148018 w 638927"/>
                      <a:gd name="connsiteY49" fmla="*/ 457248 h 686009"/>
                      <a:gd name="connsiteX50" fmla="*/ 119434 w 638927"/>
                      <a:gd name="connsiteY50" fmla="*/ 599970 h 686009"/>
                      <a:gd name="connsiteX51" fmla="*/ 84191 w 638927"/>
                      <a:gd name="connsiteY51" fmla="*/ 576558 h 686009"/>
                      <a:gd name="connsiteX52" fmla="*/ 84191 w 638927"/>
                      <a:gd name="connsiteY52" fmla="*/ 567481 h 686009"/>
                      <a:gd name="connsiteX53" fmla="*/ 54664 w 638927"/>
                      <a:gd name="connsiteY53" fmla="*/ 516903 h 686009"/>
                      <a:gd name="connsiteX54" fmla="*/ 23231 w 638927"/>
                      <a:gd name="connsiteY54" fmla="*/ 476307 h 686009"/>
                      <a:gd name="connsiteX55" fmla="*/ 148009 w 638927"/>
                      <a:gd name="connsiteY55" fmla="*/ 476307 h 686009"/>
                      <a:gd name="connsiteX56" fmla="*/ 148009 w 638927"/>
                      <a:gd name="connsiteY56" fmla="*/ 599970 h 686009"/>
                      <a:gd name="connsiteX57" fmla="*/ 490909 w 638927"/>
                      <a:gd name="connsiteY57" fmla="*/ 476307 h 686009"/>
                      <a:gd name="connsiteX58" fmla="*/ 615686 w 638927"/>
                      <a:gd name="connsiteY58" fmla="*/ 476307 h 686009"/>
                      <a:gd name="connsiteX59" fmla="*/ 584197 w 638927"/>
                      <a:gd name="connsiteY59" fmla="*/ 516931 h 686009"/>
                      <a:gd name="connsiteX60" fmla="*/ 554669 w 638927"/>
                      <a:gd name="connsiteY60" fmla="*/ 567481 h 686009"/>
                      <a:gd name="connsiteX61" fmla="*/ 554669 w 638927"/>
                      <a:gd name="connsiteY61" fmla="*/ 576558 h 686009"/>
                      <a:gd name="connsiteX62" fmla="*/ 519427 w 638927"/>
                      <a:gd name="connsiteY62" fmla="*/ 599970 h 686009"/>
                      <a:gd name="connsiteX63" fmla="*/ 490909 w 638927"/>
                      <a:gd name="connsiteY63" fmla="*/ 599970 h 686009"/>
                      <a:gd name="connsiteX64" fmla="*/ 615753 w 638927"/>
                      <a:gd name="connsiteY64" fmla="*/ 276225 h 686009"/>
                      <a:gd name="connsiteX65" fmla="*/ 584264 w 638927"/>
                      <a:gd name="connsiteY65" fmla="*/ 316849 h 686009"/>
                      <a:gd name="connsiteX66" fmla="*/ 554736 w 638927"/>
                      <a:gd name="connsiteY66" fmla="*/ 367398 h 686009"/>
                      <a:gd name="connsiteX67" fmla="*/ 554736 w 638927"/>
                      <a:gd name="connsiteY67" fmla="*/ 376476 h 686009"/>
                      <a:gd name="connsiteX68" fmla="*/ 519494 w 638927"/>
                      <a:gd name="connsiteY68" fmla="*/ 399945 h 686009"/>
                      <a:gd name="connsiteX69" fmla="*/ 490909 w 638927"/>
                      <a:gd name="connsiteY69" fmla="*/ 399945 h 686009"/>
                      <a:gd name="connsiteX70" fmla="*/ 490909 w 638927"/>
                      <a:gd name="connsiteY70" fmla="*/ 276225 h 686009"/>
                      <a:gd name="connsiteX71" fmla="*/ 615753 w 638927"/>
                      <a:gd name="connsiteY71" fmla="*/ 76248 h 686009"/>
                      <a:gd name="connsiteX72" fmla="*/ 584225 w 638927"/>
                      <a:gd name="connsiteY72" fmla="*/ 116872 h 686009"/>
                      <a:gd name="connsiteX73" fmla="*/ 554698 w 638927"/>
                      <a:gd name="connsiteY73" fmla="*/ 167421 h 686009"/>
                      <a:gd name="connsiteX74" fmla="*/ 554698 w 638927"/>
                      <a:gd name="connsiteY74" fmla="*/ 176508 h 686009"/>
                      <a:gd name="connsiteX75" fmla="*/ 519484 w 638927"/>
                      <a:gd name="connsiteY75" fmla="*/ 200025 h 686009"/>
                      <a:gd name="connsiteX76" fmla="*/ 490909 w 638927"/>
                      <a:gd name="connsiteY76" fmla="*/ 200025 h 686009"/>
                      <a:gd name="connsiteX77" fmla="*/ 490909 w 638927"/>
                      <a:gd name="connsiteY77" fmla="*/ 76248 h 686009"/>
                      <a:gd name="connsiteX78" fmla="*/ 167059 w 638927"/>
                      <a:gd name="connsiteY78" fmla="*/ 38100 h 686009"/>
                      <a:gd name="connsiteX79" fmla="*/ 186109 w 638927"/>
                      <a:gd name="connsiteY79" fmla="*/ 19050 h 686009"/>
                      <a:gd name="connsiteX80" fmla="*/ 452809 w 638927"/>
                      <a:gd name="connsiteY80" fmla="*/ 19050 h 686009"/>
                      <a:gd name="connsiteX81" fmla="*/ 471859 w 638927"/>
                      <a:gd name="connsiteY81" fmla="*/ 38100 h 686009"/>
                      <a:gd name="connsiteX82" fmla="*/ 471859 w 638927"/>
                      <a:gd name="connsiteY82" fmla="*/ 647910 h 686009"/>
                      <a:gd name="connsiteX83" fmla="*/ 452809 w 638927"/>
                      <a:gd name="connsiteY83" fmla="*/ 666960 h 686009"/>
                      <a:gd name="connsiteX84" fmla="*/ 186109 w 638927"/>
                      <a:gd name="connsiteY84" fmla="*/ 666960 h 686009"/>
                      <a:gd name="connsiteX85" fmla="*/ 167059 w 638927"/>
                      <a:gd name="connsiteY85" fmla="*/ 647910 h 686009"/>
                      <a:gd name="connsiteX86" fmla="*/ 119434 w 638927"/>
                      <a:gd name="connsiteY86" fmla="*/ 200025 h 686009"/>
                      <a:gd name="connsiteX87" fmla="*/ 84191 w 638927"/>
                      <a:gd name="connsiteY87" fmla="*/ 176508 h 686009"/>
                      <a:gd name="connsiteX88" fmla="*/ 84191 w 638927"/>
                      <a:gd name="connsiteY88" fmla="*/ 167421 h 686009"/>
                      <a:gd name="connsiteX89" fmla="*/ 54664 w 638927"/>
                      <a:gd name="connsiteY89" fmla="*/ 116853 h 686009"/>
                      <a:gd name="connsiteX90" fmla="*/ 23231 w 638927"/>
                      <a:gd name="connsiteY90" fmla="*/ 76248 h 686009"/>
                      <a:gd name="connsiteX91" fmla="*/ 148009 w 638927"/>
                      <a:gd name="connsiteY91" fmla="*/ 76248 h 686009"/>
                      <a:gd name="connsiteX92" fmla="*/ 148009 w 638927"/>
                      <a:gd name="connsiteY92" fmla="*/ 200025 h 686009"/>
                      <a:gd name="connsiteX93" fmla="*/ 119434 w 638927"/>
                      <a:gd name="connsiteY93" fmla="*/ 399945 h 686009"/>
                      <a:gd name="connsiteX94" fmla="*/ 84191 w 638927"/>
                      <a:gd name="connsiteY94" fmla="*/ 376485 h 686009"/>
                      <a:gd name="connsiteX95" fmla="*/ 84191 w 638927"/>
                      <a:gd name="connsiteY95" fmla="*/ 367408 h 686009"/>
                      <a:gd name="connsiteX96" fmla="*/ 54664 w 638927"/>
                      <a:gd name="connsiteY96" fmla="*/ 316821 h 686009"/>
                      <a:gd name="connsiteX97" fmla="*/ 23231 w 638927"/>
                      <a:gd name="connsiteY97" fmla="*/ 276225 h 686009"/>
                      <a:gd name="connsiteX98" fmla="*/ 148009 w 638927"/>
                      <a:gd name="connsiteY98" fmla="*/ 276225 h 686009"/>
                      <a:gd name="connsiteX99" fmla="*/ 148009 w 638927"/>
                      <a:gd name="connsiteY99" fmla="*/ 399945 h 68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</a:cxnLst>
                    <a:rect l="l" t="t" r="r" b="b"/>
                    <a:pathLst>
                      <a:path w="638927" h="686009">
                        <a:moveTo>
                          <a:pt x="0" y="457257"/>
                        </a:moveTo>
                        <a:cubicBezTo>
                          <a:pt x="0" y="457257"/>
                          <a:pt x="4286" y="517474"/>
                          <a:pt x="47625" y="534619"/>
                        </a:cubicBezTo>
                        <a:cubicBezTo>
                          <a:pt x="61913" y="540334"/>
                          <a:pt x="64770" y="557393"/>
                          <a:pt x="65151" y="568157"/>
                        </a:cubicBezTo>
                        <a:lnTo>
                          <a:pt x="65151" y="577682"/>
                        </a:lnTo>
                        <a:cubicBezTo>
                          <a:pt x="67894" y="603847"/>
                          <a:pt x="90868" y="619020"/>
                          <a:pt x="119443" y="619020"/>
                        </a:cubicBezTo>
                        <a:lnTo>
                          <a:pt x="148018" y="619020"/>
                        </a:lnTo>
                        <a:lnTo>
                          <a:pt x="148018" y="647910"/>
                        </a:lnTo>
                        <a:cubicBezTo>
                          <a:pt x="148018" y="668951"/>
                          <a:pt x="165077" y="686010"/>
                          <a:pt x="186118" y="686010"/>
                        </a:cubicBezTo>
                        <a:lnTo>
                          <a:pt x="452809" y="686010"/>
                        </a:lnTo>
                        <a:cubicBezTo>
                          <a:pt x="473851" y="686010"/>
                          <a:pt x="490909" y="668951"/>
                          <a:pt x="490909" y="647910"/>
                        </a:cubicBezTo>
                        <a:lnTo>
                          <a:pt x="490909" y="619020"/>
                        </a:lnTo>
                        <a:lnTo>
                          <a:pt x="519484" y="619020"/>
                        </a:lnTo>
                        <a:cubicBezTo>
                          <a:pt x="548059" y="619020"/>
                          <a:pt x="571062" y="603847"/>
                          <a:pt x="573776" y="577682"/>
                        </a:cubicBezTo>
                        <a:lnTo>
                          <a:pt x="573776" y="568157"/>
                        </a:lnTo>
                        <a:cubicBezTo>
                          <a:pt x="574157" y="557393"/>
                          <a:pt x="577015" y="540334"/>
                          <a:pt x="591303" y="534619"/>
                        </a:cubicBezTo>
                        <a:cubicBezTo>
                          <a:pt x="634641" y="517474"/>
                          <a:pt x="638928" y="457257"/>
                          <a:pt x="638928" y="457257"/>
                        </a:cubicBezTo>
                        <a:lnTo>
                          <a:pt x="490909" y="457257"/>
                        </a:lnTo>
                        <a:lnTo>
                          <a:pt x="490909" y="418995"/>
                        </a:lnTo>
                        <a:lnTo>
                          <a:pt x="519484" y="418995"/>
                        </a:lnTo>
                        <a:cubicBezTo>
                          <a:pt x="548059" y="418995"/>
                          <a:pt x="571062" y="403755"/>
                          <a:pt x="573776" y="377609"/>
                        </a:cubicBezTo>
                        <a:lnTo>
                          <a:pt x="573776" y="368084"/>
                        </a:lnTo>
                        <a:cubicBezTo>
                          <a:pt x="574157" y="357321"/>
                          <a:pt x="577015" y="340262"/>
                          <a:pt x="591303" y="334547"/>
                        </a:cubicBezTo>
                        <a:cubicBezTo>
                          <a:pt x="634641" y="317402"/>
                          <a:pt x="638928" y="257185"/>
                          <a:pt x="638928" y="257185"/>
                        </a:cubicBezTo>
                        <a:lnTo>
                          <a:pt x="490909" y="257185"/>
                        </a:lnTo>
                        <a:lnTo>
                          <a:pt x="490909" y="219085"/>
                        </a:lnTo>
                        <a:lnTo>
                          <a:pt x="519484" y="219085"/>
                        </a:lnTo>
                        <a:cubicBezTo>
                          <a:pt x="548059" y="219085"/>
                          <a:pt x="571062" y="203845"/>
                          <a:pt x="573776" y="177632"/>
                        </a:cubicBezTo>
                        <a:lnTo>
                          <a:pt x="573776" y="168107"/>
                        </a:lnTo>
                        <a:cubicBezTo>
                          <a:pt x="574157" y="157343"/>
                          <a:pt x="577015" y="140294"/>
                          <a:pt x="591303" y="134569"/>
                        </a:cubicBezTo>
                        <a:cubicBezTo>
                          <a:pt x="634641" y="117424"/>
                          <a:pt x="638928" y="57207"/>
                          <a:pt x="638928" y="57207"/>
                        </a:cubicBezTo>
                        <a:lnTo>
                          <a:pt x="490909" y="57207"/>
                        </a:lnTo>
                        <a:lnTo>
                          <a:pt x="490909" y="38100"/>
                        </a:lnTo>
                        <a:cubicBezTo>
                          <a:pt x="490909" y="17058"/>
                          <a:pt x="473851" y="0"/>
                          <a:pt x="452809" y="0"/>
                        </a:cubicBezTo>
                        <a:lnTo>
                          <a:pt x="186109" y="0"/>
                        </a:lnTo>
                        <a:cubicBezTo>
                          <a:pt x="165067" y="0"/>
                          <a:pt x="148009" y="17058"/>
                          <a:pt x="148009" y="38100"/>
                        </a:cubicBezTo>
                        <a:lnTo>
                          <a:pt x="148009" y="57150"/>
                        </a:lnTo>
                        <a:lnTo>
                          <a:pt x="0" y="57150"/>
                        </a:lnTo>
                        <a:cubicBezTo>
                          <a:pt x="0" y="57150"/>
                          <a:pt x="4286" y="117367"/>
                          <a:pt x="47625" y="134512"/>
                        </a:cubicBezTo>
                        <a:cubicBezTo>
                          <a:pt x="61913" y="140227"/>
                          <a:pt x="64770" y="157286"/>
                          <a:pt x="65151" y="168050"/>
                        </a:cubicBezTo>
                        <a:lnTo>
                          <a:pt x="65151" y="177575"/>
                        </a:lnTo>
                        <a:cubicBezTo>
                          <a:pt x="67894" y="203835"/>
                          <a:pt x="90859" y="219075"/>
                          <a:pt x="119434" y="219075"/>
                        </a:cubicBezTo>
                        <a:lnTo>
                          <a:pt x="148009" y="219075"/>
                        </a:lnTo>
                        <a:lnTo>
                          <a:pt x="148009" y="257175"/>
                        </a:lnTo>
                        <a:lnTo>
                          <a:pt x="0" y="257175"/>
                        </a:lnTo>
                        <a:cubicBezTo>
                          <a:pt x="0" y="257175"/>
                          <a:pt x="4286" y="317392"/>
                          <a:pt x="47625" y="334537"/>
                        </a:cubicBezTo>
                        <a:cubicBezTo>
                          <a:pt x="61913" y="340252"/>
                          <a:pt x="64770" y="357311"/>
                          <a:pt x="65151" y="368075"/>
                        </a:cubicBezTo>
                        <a:lnTo>
                          <a:pt x="65151" y="377600"/>
                        </a:lnTo>
                        <a:cubicBezTo>
                          <a:pt x="67894" y="403755"/>
                          <a:pt x="90868" y="418986"/>
                          <a:pt x="119443" y="418986"/>
                        </a:cubicBezTo>
                        <a:lnTo>
                          <a:pt x="148018" y="418986"/>
                        </a:lnTo>
                        <a:lnTo>
                          <a:pt x="148018" y="457248"/>
                        </a:lnTo>
                        <a:close/>
                        <a:moveTo>
                          <a:pt x="119434" y="599970"/>
                        </a:moveTo>
                        <a:cubicBezTo>
                          <a:pt x="103842" y="599970"/>
                          <a:pt x="86554" y="593798"/>
                          <a:pt x="84191" y="576558"/>
                        </a:cubicBezTo>
                        <a:lnTo>
                          <a:pt x="84191" y="567481"/>
                        </a:lnTo>
                        <a:cubicBezTo>
                          <a:pt x="83296" y="542134"/>
                          <a:pt x="72819" y="524180"/>
                          <a:pt x="54664" y="516903"/>
                        </a:cubicBezTo>
                        <a:cubicBezTo>
                          <a:pt x="36719" y="509807"/>
                          <a:pt x="27670" y="491185"/>
                          <a:pt x="23231" y="476307"/>
                        </a:cubicBezTo>
                        <a:lnTo>
                          <a:pt x="148009" y="476307"/>
                        </a:lnTo>
                        <a:lnTo>
                          <a:pt x="148009" y="599970"/>
                        </a:lnTo>
                        <a:close/>
                        <a:moveTo>
                          <a:pt x="490909" y="476307"/>
                        </a:moveTo>
                        <a:lnTo>
                          <a:pt x="615686" y="476307"/>
                        </a:lnTo>
                        <a:cubicBezTo>
                          <a:pt x="611181" y="491157"/>
                          <a:pt x="602094" y="509854"/>
                          <a:pt x="584197" y="516931"/>
                        </a:cubicBezTo>
                        <a:cubicBezTo>
                          <a:pt x="566099" y="524180"/>
                          <a:pt x="555622" y="542134"/>
                          <a:pt x="554669" y="567481"/>
                        </a:cubicBezTo>
                        <a:lnTo>
                          <a:pt x="554669" y="576558"/>
                        </a:lnTo>
                        <a:cubicBezTo>
                          <a:pt x="552317" y="593808"/>
                          <a:pt x="535000" y="599970"/>
                          <a:pt x="519427" y="599970"/>
                        </a:cubicBezTo>
                        <a:lnTo>
                          <a:pt x="490909" y="599970"/>
                        </a:lnTo>
                        <a:close/>
                        <a:moveTo>
                          <a:pt x="615753" y="276225"/>
                        </a:moveTo>
                        <a:cubicBezTo>
                          <a:pt x="611248" y="291074"/>
                          <a:pt x="602161" y="309772"/>
                          <a:pt x="584264" y="316849"/>
                        </a:cubicBezTo>
                        <a:cubicBezTo>
                          <a:pt x="566166" y="324098"/>
                          <a:pt x="555689" y="342052"/>
                          <a:pt x="554736" y="367398"/>
                        </a:cubicBezTo>
                        <a:lnTo>
                          <a:pt x="554736" y="376476"/>
                        </a:lnTo>
                        <a:cubicBezTo>
                          <a:pt x="552383" y="393764"/>
                          <a:pt x="535067" y="399945"/>
                          <a:pt x="519494" y="399945"/>
                        </a:cubicBezTo>
                        <a:lnTo>
                          <a:pt x="490909" y="399945"/>
                        </a:lnTo>
                        <a:lnTo>
                          <a:pt x="490909" y="276225"/>
                        </a:lnTo>
                        <a:close/>
                        <a:moveTo>
                          <a:pt x="615753" y="76248"/>
                        </a:moveTo>
                        <a:cubicBezTo>
                          <a:pt x="611267" y="91088"/>
                          <a:pt x="602199" y="109766"/>
                          <a:pt x="584225" y="116872"/>
                        </a:cubicBezTo>
                        <a:cubicBezTo>
                          <a:pt x="566128" y="124120"/>
                          <a:pt x="555650" y="142075"/>
                          <a:pt x="554698" y="167421"/>
                        </a:cubicBezTo>
                        <a:lnTo>
                          <a:pt x="554698" y="176508"/>
                        </a:lnTo>
                        <a:cubicBezTo>
                          <a:pt x="552412" y="193824"/>
                          <a:pt x="535095" y="200025"/>
                          <a:pt x="519484" y="200025"/>
                        </a:cubicBezTo>
                        <a:lnTo>
                          <a:pt x="490909" y="200025"/>
                        </a:lnTo>
                        <a:lnTo>
                          <a:pt x="490909" y="76248"/>
                        </a:lnTo>
                        <a:close/>
                        <a:moveTo>
                          <a:pt x="167059" y="38100"/>
                        </a:moveTo>
                        <a:cubicBezTo>
                          <a:pt x="167059" y="27579"/>
                          <a:pt x="175588" y="19050"/>
                          <a:pt x="186109" y="19050"/>
                        </a:cubicBezTo>
                        <a:lnTo>
                          <a:pt x="452809" y="19050"/>
                        </a:lnTo>
                        <a:cubicBezTo>
                          <a:pt x="463330" y="19050"/>
                          <a:pt x="471859" y="27579"/>
                          <a:pt x="471859" y="38100"/>
                        </a:cubicBezTo>
                        <a:lnTo>
                          <a:pt x="471859" y="647910"/>
                        </a:lnTo>
                        <a:cubicBezTo>
                          <a:pt x="471859" y="658431"/>
                          <a:pt x="463330" y="666960"/>
                          <a:pt x="452809" y="666960"/>
                        </a:cubicBezTo>
                        <a:lnTo>
                          <a:pt x="186109" y="666960"/>
                        </a:lnTo>
                        <a:cubicBezTo>
                          <a:pt x="175588" y="666960"/>
                          <a:pt x="167059" y="658431"/>
                          <a:pt x="167059" y="647910"/>
                        </a:cubicBezTo>
                        <a:close/>
                        <a:moveTo>
                          <a:pt x="119434" y="200025"/>
                        </a:moveTo>
                        <a:cubicBezTo>
                          <a:pt x="103851" y="200025"/>
                          <a:pt x="86554" y="193824"/>
                          <a:pt x="84191" y="176508"/>
                        </a:cubicBezTo>
                        <a:lnTo>
                          <a:pt x="84191" y="167421"/>
                        </a:lnTo>
                        <a:cubicBezTo>
                          <a:pt x="83296" y="142084"/>
                          <a:pt x="72819" y="124130"/>
                          <a:pt x="54664" y="116853"/>
                        </a:cubicBezTo>
                        <a:cubicBezTo>
                          <a:pt x="36719" y="109747"/>
                          <a:pt x="27670" y="91078"/>
                          <a:pt x="23231" y="76248"/>
                        </a:cubicBezTo>
                        <a:lnTo>
                          <a:pt x="148009" y="76248"/>
                        </a:lnTo>
                        <a:lnTo>
                          <a:pt x="148009" y="200025"/>
                        </a:lnTo>
                        <a:close/>
                        <a:moveTo>
                          <a:pt x="119434" y="399945"/>
                        </a:moveTo>
                        <a:cubicBezTo>
                          <a:pt x="103842" y="399945"/>
                          <a:pt x="86554" y="393764"/>
                          <a:pt x="84191" y="376485"/>
                        </a:cubicBezTo>
                        <a:lnTo>
                          <a:pt x="84191" y="367408"/>
                        </a:lnTo>
                        <a:cubicBezTo>
                          <a:pt x="83296" y="342052"/>
                          <a:pt x="72819" y="324107"/>
                          <a:pt x="54664" y="316821"/>
                        </a:cubicBezTo>
                        <a:cubicBezTo>
                          <a:pt x="36719" y="309724"/>
                          <a:pt x="27670" y="291103"/>
                          <a:pt x="23231" y="276225"/>
                        </a:cubicBezTo>
                        <a:lnTo>
                          <a:pt x="148009" y="276225"/>
                        </a:lnTo>
                        <a:lnTo>
                          <a:pt x="148009" y="3999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C947B47A-801E-9FA6-FB45-9099913F744F}"/>
                    </a:ext>
                  </a:extLst>
                </p:cNvPr>
                <p:cNvSpPr/>
                <p:nvPr/>
              </p:nvSpPr>
              <p:spPr>
                <a:xfrm>
                  <a:off x="1202332" y="4950753"/>
                  <a:ext cx="171450" cy="17145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7175A8EB-22C8-0690-BD91-C406DD9CF298}"/>
                    </a:ext>
                  </a:extLst>
                </p:cNvPr>
                <p:cNvSpPr/>
                <p:nvPr/>
              </p:nvSpPr>
              <p:spPr>
                <a:xfrm>
                  <a:off x="1197632" y="4536554"/>
                  <a:ext cx="171450" cy="171450"/>
                </a:xfrm>
                <a:prstGeom prst="ellipse">
                  <a:avLst/>
                </a:prstGeom>
                <a:solidFill>
                  <a:schemeClr val="accent6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AE147910-6535-93F7-D1ED-B8703B64388C}"/>
                    </a:ext>
                  </a:extLst>
                </p:cNvPr>
                <p:cNvSpPr/>
                <p:nvPr/>
              </p:nvSpPr>
              <p:spPr>
                <a:xfrm>
                  <a:off x="1200009" y="4740842"/>
                  <a:ext cx="171450" cy="17145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F554549-3DFB-A7D1-D653-9CDA6CA70FC3}"/>
                  </a:ext>
                </a:extLst>
              </p:cNvPr>
              <p:cNvSpPr txBox="1"/>
              <p:nvPr/>
            </p:nvSpPr>
            <p:spPr>
              <a:xfrm>
                <a:off x="1098518" y="3842195"/>
                <a:ext cx="62722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/>
                  <a:t>Activation permitted without restrictions.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379AE07-A7DC-263D-C0FD-4B8C9E29E8FD}"/>
                  </a:ext>
                </a:extLst>
              </p:cNvPr>
              <p:cNvSpPr txBox="1"/>
              <p:nvPr/>
            </p:nvSpPr>
            <p:spPr>
              <a:xfrm>
                <a:off x="1098518" y="4079948"/>
                <a:ext cx="62722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/>
                  <a:t>May cause grid issues, coordination with hosting SO required.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92297EC-CBCD-7316-37F1-7A78F3AD3E86}"/>
                  </a:ext>
                </a:extLst>
              </p:cNvPr>
              <p:cNvSpPr txBox="1"/>
              <p:nvPr/>
            </p:nvSpPr>
            <p:spPr>
              <a:xfrm>
                <a:off x="1095885" y="4329815"/>
                <a:ext cx="62722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/>
                  <a:t>Beyond threshold, grid violation, request may be rejected.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8C740A3-7394-FB60-DBF3-1CE30AFBDEF8}"/>
              </a:ext>
            </a:extLst>
          </p:cNvPr>
          <p:cNvGrpSpPr/>
          <p:nvPr/>
        </p:nvGrpSpPr>
        <p:grpSpPr>
          <a:xfrm>
            <a:off x="60065" y="4690666"/>
            <a:ext cx="12330113" cy="1386298"/>
            <a:chOff x="-138113" y="637681"/>
            <a:chExt cx="12330113" cy="1386298"/>
          </a:xfrm>
        </p:grpSpPr>
        <p:sp>
          <p:nvSpPr>
            <p:cNvPr id="61" name="Title 1">
              <a:extLst>
                <a:ext uri="{FF2B5EF4-FFF2-40B4-BE49-F238E27FC236}">
                  <a16:creationId xmlns:a16="http://schemas.microsoft.com/office/drawing/2014/main" id="{440D895F-21CE-BE1B-D883-18259701DAC7}"/>
                </a:ext>
              </a:extLst>
            </p:cNvPr>
            <p:cNvSpPr txBox="1">
              <a:spLocks/>
            </p:cNvSpPr>
            <p:nvPr/>
          </p:nvSpPr>
          <p:spPr>
            <a:xfrm>
              <a:off x="-138113" y="637681"/>
              <a:ext cx="3708399" cy="4669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b="1">
                  <a:solidFill>
                    <a:srgbClr val="6D1B3F"/>
                  </a:solidFill>
                </a:rPr>
                <a:t>Market Coordination Messages</a:t>
              </a:r>
              <a:endParaRPr lang="en-GB" sz="2000" b="1">
                <a:solidFill>
                  <a:srgbClr val="6D1B3F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D321C54-EAD8-40FE-0556-E9DE4C8E601F}"/>
                </a:ext>
              </a:extLst>
            </p:cNvPr>
            <p:cNvSpPr txBox="1"/>
            <p:nvPr/>
          </p:nvSpPr>
          <p:spPr>
            <a:xfrm>
              <a:off x="727176" y="1100649"/>
              <a:ext cx="114648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Supports real –time dialogue and collaborative decision making.</a:t>
              </a:r>
            </a:p>
            <a:p>
              <a:r>
                <a:rPr lang="en-US" dirty="0"/>
                <a:t>Help SOs identify appropriate solutions while ensuring that flexibility activations remain within the physical grid constraints.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FE8DCD5-2C2D-B6C9-D75C-B8C91EDBA3B7}"/>
                </a:ext>
              </a:extLst>
            </p:cNvPr>
            <p:cNvCxnSpPr>
              <a:cxnSpLocks/>
            </p:cNvCxnSpPr>
            <p:nvPr/>
          </p:nvCxnSpPr>
          <p:spPr>
            <a:xfrm>
              <a:off x="-125413" y="1061473"/>
              <a:ext cx="3440113" cy="0"/>
            </a:xfrm>
            <a:prstGeom prst="line">
              <a:avLst/>
            </a:prstGeom>
            <a:ln w="28575">
              <a:solidFill>
                <a:srgbClr val="6D1B3F"/>
              </a:solidFill>
            </a:ln>
            <a:effectLst>
              <a:reflection blurRad="6350" stA="50000" endA="300" endPos="90000" dist="50800" dir="5400000" sy="-100000" algn="bl" rotWithShape="0"/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8" name="Straight Connector 2047">
              <a:extLst>
                <a:ext uri="{FF2B5EF4-FFF2-40B4-BE49-F238E27FC236}">
                  <a16:creationId xmlns:a16="http://schemas.microsoft.com/office/drawing/2014/main" id="{4BAB77DF-2328-89A3-C296-4F41BCCA90E4}"/>
                </a:ext>
              </a:extLst>
            </p:cNvPr>
            <p:cNvCxnSpPr>
              <a:cxnSpLocks/>
            </p:cNvCxnSpPr>
            <p:nvPr/>
          </p:nvCxnSpPr>
          <p:spPr>
            <a:xfrm>
              <a:off x="850900" y="1988280"/>
              <a:ext cx="11226800" cy="0"/>
            </a:xfrm>
            <a:prstGeom prst="line">
              <a:avLst/>
            </a:prstGeom>
            <a:ln>
              <a:solidFill>
                <a:srgbClr val="FFEAC1"/>
              </a:solidFill>
            </a:ln>
            <a:effectLst>
              <a:reflection blurRad="6350" stA="50000" endA="300" endPos="90000" dist="50800" dir="5400000" sy="-100000" algn="bl" rotWithShape="0"/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7066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0D9E6-E05C-8D39-20DF-04CD7B8B9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A0A3F10-D75B-B18E-235F-6F7F3402C13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97870" y="6030685"/>
            <a:ext cx="12293600" cy="842156"/>
            <a:chOff x="-666830" y="849085"/>
            <a:chExt cx="12293600" cy="84215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9D0034A-6542-D7E0-7ECC-D2722FFDF34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666830" y="849085"/>
              <a:ext cx="12293600" cy="839664"/>
              <a:chOff x="-115763" y="2313553"/>
              <a:chExt cx="12293600" cy="83966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0A3DEF6-C488-A723-A2FF-6FE00191D78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4163" y="2414351"/>
                <a:ext cx="12192000" cy="728814"/>
              </a:xfrm>
              <a:prstGeom prst="rect">
                <a:avLst/>
              </a:prstGeom>
              <a:gradFill>
                <a:gsLst>
                  <a:gs pos="58000">
                    <a:srgbClr val="FFEAC1"/>
                  </a:gs>
                  <a:gs pos="94000">
                    <a:srgbClr val="A62D4F">
                      <a:alpha val="64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4597A53-7FE4-AAC9-B076-BEA2EA5259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5763" y="2313553"/>
                <a:ext cx="2515695" cy="647409"/>
              </a:xfrm>
              <a:prstGeom prst="rect">
                <a:avLst/>
              </a:prstGeom>
            </p:spPr>
          </p:pic>
          <p:pic>
            <p:nvPicPr>
              <p:cNvPr id="14" name="Picture 13" descr="A blue arrow with black text&#10;&#10;AI-generated content may be incorrect.">
                <a:extLst>
                  <a:ext uri="{FF2B5EF4-FFF2-40B4-BE49-F238E27FC236}">
                    <a16:creationId xmlns:a16="http://schemas.microsoft.com/office/drawing/2014/main" id="{6F80305A-4E77-2DDE-6B71-AB430C7616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3744" y="2435136"/>
                <a:ext cx="1170009" cy="623030"/>
              </a:xfrm>
              <a:prstGeom prst="rect">
                <a:avLst/>
              </a:prstGeom>
            </p:spPr>
          </p:pic>
          <p:pic>
            <p:nvPicPr>
              <p:cNvPr id="15" name="Picture 14" descr="A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2405CC8E-298D-48B4-C5D5-45C12AAA84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61" t="12439" r="6465" b="11781"/>
              <a:stretch>
                <a:fillRect/>
              </a:stretch>
            </p:blipFill>
            <p:spPr>
              <a:xfrm>
                <a:off x="9509687" y="2475311"/>
                <a:ext cx="1096725" cy="677906"/>
              </a:xfrm>
              <a:prstGeom prst="rect">
                <a:avLst/>
              </a:prstGeom>
            </p:spPr>
          </p:pic>
          <p:pic>
            <p:nvPicPr>
              <p:cNvPr id="16" name="Picture 15" descr="A green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DDA83A11-91A4-2F4E-6978-A2762823A61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5455" y="2475311"/>
                <a:ext cx="1533339" cy="613335"/>
              </a:xfrm>
              <a:prstGeom prst="rect">
                <a:avLst/>
              </a:prstGeom>
            </p:spPr>
          </p:pic>
        </p:grpSp>
        <p:pic>
          <p:nvPicPr>
            <p:cNvPr id="2050" name="Picture 2" descr="A flag with yellow stars in a circle&#10;&#10;AI-generated content may be incorrect.">
              <a:extLst>
                <a:ext uri="{FF2B5EF4-FFF2-40B4-BE49-F238E27FC236}">
                  <a16:creationId xmlns:a16="http://schemas.microsoft.com/office/drawing/2014/main" id="{A96A8FCA-44F5-12D0-1792-6539B33CD26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478" y="1418717"/>
              <a:ext cx="387786" cy="254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D85094-3539-BB8B-C666-A9C9E68BA05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68354" y="894080"/>
              <a:ext cx="5635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>
                  <a:solidFill>
                    <a:srgbClr val="6D1B3F"/>
                  </a:solidFill>
                </a:rPr>
                <a:t>Renewable Energy Grid Integration Week 2025 </a:t>
              </a:r>
              <a:br>
                <a:rPr lang="en-GB" sz="1600" b="1">
                  <a:solidFill>
                    <a:srgbClr val="6D1B3F"/>
                  </a:solidFill>
                </a:rPr>
              </a:br>
              <a:r>
                <a:rPr lang="en-GB" sz="1600" b="1">
                  <a:solidFill>
                    <a:srgbClr val="6D1B3F"/>
                  </a:solidFill>
                </a:rPr>
                <a:t>24th International Wind &amp; Solar Integration Workshop</a:t>
              </a:r>
              <a:endParaRPr lang="en-GB" sz="16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4CE07A7-F7B0-0F70-5F7D-C5591F0FA76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41947" y="1429631"/>
              <a:ext cx="105780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This project has received funding from the European Union’s Horizon </a:t>
              </a:r>
              <a:r>
                <a:rPr lang="en-US" sz="1100" err="1"/>
                <a:t>programme</a:t>
              </a:r>
              <a:r>
                <a:rPr lang="en-US" sz="1100"/>
                <a:t> under the Grant Agreement No. </a:t>
              </a:r>
              <a:r>
                <a:rPr lang="en-US" sz="1100">
                  <a:ea typeface="+mn-lt"/>
                  <a:cs typeface="+mn-lt"/>
                </a:rPr>
                <a:t>101096333</a:t>
              </a:r>
              <a:endParaRPr lang="en-US" sz="1100"/>
            </a:p>
          </p:txBody>
        </p:sp>
      </p:grp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511F117E-898A-5713-F51C-E294CEFEF2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451122" y="6579846"/>
            <a:ext cx="2743200" cy="365125"/>
          </a:xfrm>
        </p:spPr>
        <p:txBody>
          <a:bodyPr/>
          <a:lstStyle/>
          <a:p>
            <a:fld id="{B98CD087-5C45-4356-9167-E2D99154CBA2}" type="slidenum">
              <a:rPr lang="en-GB" sz="1600" b="1" smtClean="0">
                <a:solidFill>
                  <a:schemeClr val="tx1"/>
                </a:solidFill>
              </a:rPr>
              <a:t>11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99D2C3-1DEC-32A2-61B5-76493AEC4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7" y="20320"/>
            <a:ext cx="12192000" cy="466973"/>
          </a:xfrm>
        </p:spPr>
        <p:txBody>
          <a:bodyPr>
            <a:noAutofit/>
          </a:bodyPr>
          <a:lstStyle/>
          <a:p>
            <a:pPr algn="l"/>
            <a:r>
              <a:rPr lang="en-US" sz="2400" b="1">
                <a:solidFill>
                  <a:srgbClr val="6D1B3F"/>
                </a:solidFill>
              </a:rPr>
              <a:t>Flexibility Market Scenarios </a:t>
            </a:r>
            <a:endParaRPr lang="en-GB" sz="2400" b="1">
              <a:solidFill>
                <a:srgbClr val="6D1B3F"/>
              </a:solidFill>
            </a:endParaRPr>
          </a:p>
        </p:txBody>
      </p:sp>
      <p:grpSp>
        <p:nvGrpSpPr>
          <p:cNvPr id="2096" name="Group 2095">
            <a:extLst>
              <a:ext uri="{FF2B5EF4-FFF2-40B4-BE49-F238E27FC236}">
                <a16:creationId xmlns:a16="http://schemas.microsoft.com/office/drawing/2014/main" id="{1203912F-401D-02E4-B91C-64D70D65EFBD}"/>
              </a:ext>
            </a:extLst>
          </p:cNvPr>
          <p:cNvGrpSpPr/>
          <p:nvPr/>
        </p:nvGrpSpPr>
        <p:grpSpPr>
          <a:xfrm>
            <a:off x="196375" y="1021937"/>
            <a:ext cx="6844115" cy="4079626"/>
            <a:chOff x="1332523" y="1465375"/>
            <a:chExt cx="7060864" cy="433907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2CEB8EF-27A4-095A-447E-8C86FBD50F38}"/>
                </a:ext>
              </a:extLst>
            </p:cNvPr>
            <p:cNvGrpSpPr/>
            <p:nvPr/>
          </p:nvGrpSpPr>
          <p:grpSpPr>
            <a:xfrm>
              <a:off x="1440471" y="2060140"/>
              <a:ext cx="871682" cy="900091"/>
              <a:chOff x="1315619" y="4366627"/>
              <a:chExt cx="724342" cy="785723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D3608BE-8252-C0D9-B934-B8CBBE807000}"/>
                  </a:ext>
                </a:extLst>
              </p:cNvPr>
              <p:cNvSpPr/>
              <p:nvPr/>
            </p:nvSpPr>
            <p:spPr>
              <a:xfrm>
                <a:off x="1315619" y="4366627"/>
                <a:ext cx="724342" cy="785723"/>
              </a:xfrm>
              <a:custGeom>
                <a:avLst/>
                <a:gdLst>
                  <a:gd name="connsiteX0" fmla="*/ 0 w 638927"/>
                  <a:gd name="connsiteY0" fmla="*/ 457257 h 686009"/>
                  <a:gd name="connsiteX1" fmla="*/ 47625 w 638927"/>
                  <a:gd name="connsiteY1" fmla="*/ 534619 h 686009"/>
                  <a:gd name="connsiteX2" fmla="*/ 65151 w 638927"/>
                  <a:gd name="connsiteY2" fmla="*/ 568157 h 686009"/>
                  <a:gd name="connsiteX3" fmla="*/ 65151 w 638927"/>
                  <a:gd name="connsiteY3" fmla="*/ 577682 h 686009"/>
                  <a:gd name="connsiteX4" fmla="*/ 119443 w 638927"/>
                  <a:gd name="connsiteY4" fmla="*/ 619020 h 686009"/>
                  <a:gd name="connsiteX5" fmla="*/ 148018 w 638927"/>
                  <a:gd name="connsiteY5" fmla="*/ 619020 h 686009"/>
                  <a:gd name="connsiteX6" fmla="*/ 148018 w 638927"/>
                  <a:gd name="connsiteY6" fmla="*/ 647910 h 686009"/>
                  <a:gd name="connsiteX7" fmla="*/ 186118 w 638927"/>
                  <a:gd name="connsiteY7" fmla="*/ 686010 h 686009"/>
                  <a:gd name="connsiteX8" fmla="*/ 452809 w 638927"/>
                  <a:gd name="connsiteY8" fmla="*/ 686010 h 686009"/>
                  <a:gd name="connsiteX9" fmla="*/ 490909 w 638927"/>
                  <a:gd name="connsiteY9" fmla="*/ 647910 h 686009"/>
                  <a:gd name="connsiteX10" fmla="*/ 490909 w 638927"/>
                  <a:gd name="connsiteY10" fmla="*/ 619020 h 686009"/>
                  <a:gd name="connsiteX11" fmla="*/ 519484 w 638927"/>
                  <a:gd name="connsiteY11" fmla="*/ 619020 h 686009"/>
                  <a:gd name="connsiteX12" fmla="*/ 573776 w 638927"/>
                  <a:gd name="connsiteY12" fmla="*/ 577682 h 686009"/>
                  <a:gd name="connsiteX13" fmla="*/ 573776 w 638927"/>
                  <a:gd name="connsiteY13" fmla="*/ 568157 h 686009"/>
                  <a:gd name="connsiteX14" fmla="*/ 591303 w 638927"/>
                  <a:gd name="connsiteY14" fmla="*/ 534619 h 686009"/>
                  <a:gd name="connsiteX15" fmla="*/ 638928 w 638927"/>
                  <a:gd name="connsiteY15" fmla="*/ 457257 h 686009"/>
                  <a:gd name="connsiteX16" fmla="*/ 490909 w 638927"/>
                  <a:gd name="connsiteY16" fmla="*/ 457257 h 686009"/>
                  <a:gd name="connsiteX17" fmla="*/ 490909 w 638927"/>
                  <a:gd name="connsiteY17" fmla="*/ 418995 h 686009"/>
                  <a:gd name="connsiteX18" fmla="*/ 519484 w 638927"/>
                  <a:gd name="connsiteY18" fmla="*/ 418995 h 686009"/>
                  <a:gd name="connsiteX19" fmla="*/ 573776 w 638927"/>
                  <a:gd name="connsiteY19" fmla="*/ 377609 h 686009"/>
                  <a:gd name="connsiteX20" fmla="*/ 573776 w 638927"/>
                  <a:gd name="connsiteY20" fmla="*/ 368084 h 686009"/>
                  <a:gd name="connsiteX21" fmla="*/ 591303 w 638927"/>
                  <a:gd name="connsiteY21" fmla="*/ 334547 h 686009"/>
                  <a:gd name="connsiteX22" fmla="*/ 638928 w 638927"/>
                  <a:gd name="connsiteY22" fmla="*/ 257185 h 686009"/>
                  <a:gd name="connsiteX23" fmla="*/ 490909 w 638927"/>
                  <a:gd name="connsiteY23" fmla="*/ 257185 h 686009"/>
                  <a:gd name="connsiteX24" fmla="*/ 490909 w 638927"/>
                  <a:gd name="connsiteY24" fmla="*/ 219085 h 686009"/>
                  <a:gd name="connsiteX25" fmla="*/ 519484 w 638927"/>
                  <a:gd name="connsiteY25" fmla="*/ 219085 h 686009"/>
                  <a:gd name="connsiteX26" fmla="*/ 573776 w 638927"/>
                  <a:gd name="connsiteY26" fmla="*/ 177632 h 686009"/>
                  <a:gd name="connsiteX27" fmla="*/ 573776 w 638927"/>
                  <a:gd name="connsiteY27" fmla="*/ 168107 h 686009"/>
                  <a:gd name="connsiteX28" fmla="*/ 591303 w 638927"/>
                  <a:gd name="connsiteY28" fmla="*/ 134569 h 686009"/>
                  <a:gd name="connsiteX29" fmla="*/ 638928 w 638927"/>
                  <a:gd name="connsiteY29" fmla="*/ 57207 h 686009"/>
                  <a:gd name="connsiteX30" fmla="*/ 490909 w 638927"/>
                  <a:gd name="connsiteY30" fmla="*/ 57207 h 686009"/>
                  <a:gd name="connsiteX31" fmla="*/ 490909 w 638927"/>
                  <a:gd name="connsiteY31" fmla="*/ 38100 h 686009"/>
                  <a:gd name="connsiteX32" fmla="*/ 452809 w 638927"/>
                  <a:gd name="connsiteY32" fmla="*/ 0 h 686009"/>
                  <a:gd name="connsiteX33" fmla="*/ 186109 w 638927"/>
                  <a:gd name="connsiteY33" fmla="*/ 0 h 686009"/>
                  <a:gd name="connsiteX34" fmla="*/ 148009 w 638927"/>
                  <a:gd name="connsiteY34" fmla="*/ 38100 h 686009"/>
                  <a:gd name="connsiteX35" fmla="*/ 148009 w 638927"/>
                  <a:gd name="connsiteY35" fmla="*/ 57150 h 686009"/>
                  <a:gd name="connsiteX36" fmla="*/ 0 w 638927"/>
                  <a:gd name="connsiteY36" fmla="*/ 57150 h 686009"/>
                  <a:gd name="connsiteX37" fmla="*/ 47625 w 638927"/>
                  <a:gd name="connsiteY37" fmla="*/ 134512 h 686009"/>
                  <a:gd name="connsiteX38" fmla="*/ 65151 w 638927"/>
                  <a:gd name="connsiteY38" fmla="*/ 168050 h 686009"/>
                  <a:gd name="connsiteX39" fmla="*/ 65151 w 638927"/>
                  <a:gd name="connsiteY39" fmla="*/ 177575 h 686009"/>
                  <a:gd name="connsiteX40" fmla="*/ 119434 w 638927"/>
                  <a:gd name="connsiteY40" fmla="*/ 219075 h 686009"/>
                  <a:gd name="connsiteX41" fmla="*/ 148009 w 638927"/>
                  <a:gd name="connsiteY41" fmla="*/ 219075 h 686009"/>
                  <a:gd name="connsiteX42" fmla="*/ 148009 w 638927"/>
                  <a:gd name="connsiteY42" fmla="*/ 257175 h 686009"/>
                  <a:gd name="connsiteX43" fmla="*/ 0 w 638927"/>
                  <a:gd name="connsiteY43" fmla="*/ 257175 h 686009"/>
                  <a:gd name="connsiteX44" fmla="*/ 47625 w 638927"/>
                  <a:gd name="connsiteY44" fmla="*/ 334537 h 686009"/>
                  <a:gd name="connsiteX45" fmla="*/ 65151 w 638927"/>
                  <a:gd name="connsiteY45" fmla="*/ 368075 h 686009"/>
                  <a:gd name="connsiteX46" fmla="*/ 65151 w 638927"/>
                  <a:gd name="connsiteY46" fmla="*/ 377600 h 686009"/>
                  <a:gd name="connsiteX47" fmla="*/ 119443 w 638927"/>
                  <a:gd name="connsiteY47" fmla="*/ 418986 h 686009"/>
                  <a:gd name="connsiteX48" fmla="*/ 148018 w 638927"/>
                  <a:gd name="connsiteY48" fmla="*/ 418986 h 686009"/>
                  <a:gd name="connsiteX49" fmla="*/ 148018 w 638927"/>
                  <a:gd name="connsiteY49" fmla="*/ 457248 h 686009"/>
                  <a:gd name="connsiteX50" fmla="*/ 119434 w 638927"/>
                  <a:gd name="connsiteY50" fmla="*/ 599970 h 686009"/>
                  <a:gd name="connsiteX51" fmla="*/ 84191 w 638927"/>
                  <a:gd name="connsiteY51" fmla="*/ 576558 h 686009"/>
                  <a:gd name="connsiteX52" fmla="*/ 84191 w 638927"/>
                  <a:gd name="connsiteY52" fmla="*/ 567481 h 686009"/>
                  <a:gd name="connsiteX53" fmla="*/ 54664 w 638927"/>
                  <a:gd name="connsiteY53" fmla="*/ 516903 h 686009"/>
                  <a:gd name="connsiteX54" fmla="*/ 23231 w 638927"/>
                  <a:gd name="connsiteY54" fmla="*/ 476307 h 686009"/>
                  <a:gd name="connsiteX55" fmla="*/ 148009 w 638927"/>
                  <a:gd name="connsiteY55" fmla="*/ 476307 h 686009"/>
                  <a:gd name="connsiteX56" fmla="*/ 148009 w 638927"/>
                  <a:gd name="connsiteY56" fmla="*/ 599970 h 686009"/>
                  <a:gd name="connsiteX57" fmla="*/ 490909 w 638927"/>
                  <a:gd name="connsiteY57" fmla="*/ 476307 h 686009"/>
                  <a:gd name="connsiteX58" fmla="*/ 615686 w 638927"/>
                  <a:gd name="connsiteY58" fmla="*/ 476307 h 686009"/>
                  <a:gd name="connsiteX59" fmla="*/ 584197 w 638927"/>
                  <a:gd name="connsiteY59" fmla="*/ 516931 h 686009"/>
                  <a:gd name="connsiteX60" fmla="*/ 554669 w 638927"/>
                  <a:gd name="connsiteY60" fmla="*/ 567481 h 686009"/>
                  <a:gd name="connsiteX61" fmla="*/ 554669 w 638927"/>
                  <a:gd name="connsiteY61" fmla="*/ 576558 h 686009"/>
                  <a:gd name="connsiteX62" fmla="*/ 519427 w 638927"/>
                  <a:gd name="connsiteY62" fmla="*/ 599970 h 686009"/>
                  <a:gd name="connsiteX63" fmla="*/ 490909 w 638927"/>
                  <a:gd name="connsiteY63" fmla="*/ 599970 h 686009"/>
                  <a:gd name="connsiteX64" fmla="*/ 615753 w 638927"/>
                  <a:gd name="connsiteY64" fmla="*/ 276225 h 686009"/>
                  <a:gd name="connsiteX65" fmla="*/ 584264 w 638927"/>
                  <a:gd name="connsiteY65" fmla="*/ 316849 h 686009"/>
                  <a:gd name="connsiteX66" fmla="*/ 554736 w 638927"/>
                  <a:gd name="connsiteY66" fmla="*/ 367398 h 686009"/>
                  <a:gd name="connsiteX67" fmla="*/ 554736 w 638927"/>
                  <a:gd name="connsiteY67" fmla="*/ 376476 h 686009"/>
                  <a:gd name="connsiteX68" fmla="*/ 519494 w 638927"/>
                  <a:gd name="connsiteY68" fmla="*/ 399945 h 686009"/>
                  <a:gd name="connsiteX69" fmla="*/ 490909 w 638927"/>
                  <a:gd name="connsiteY69" fmla="*/ 399945 h 686009"/>
                  <a:gd name="connsiteX70" fmla="*/ 490909 w 638927"/>
                  <a:gd name="connsiteY70" fmla="*/ 276225 h 686009"/>
                  <a:gd name="connsiteX71" fmla="*/ 615753 w 638927"/>
                  <a:gd name="connsiteY71" fmla="*/ 76248 h 686009"/>
                  <a:gd name="connsiteX72" fmla="*/ 584225 w 638927"/>
                  <a:gd name="connsiteY72" fmla="*/ 116872 h 686009"/>
                  <a:gd name="connsiteX73" fmla="*/ 554698 w 638927"/>
                  <a:gd name="connsiteY73" fmla="*/ 167421 h 686009"/>
                  <a:gd name="connsiteX74" fmla="*/ 554698 w 638927"/>
                  <a:gd name="connsiteY74" fmla="*/ 176508 h 686009"/>
                  <a:gd name="connsiteX75" fmla="*/ 519484 w 638927"/>
                  <a:gd name="connsiteY75" fmla="*/ 200025 h 686009"/>
                  <a:gd name="connsiteX76" fmla="*/ 490909 w 638927"/>
                  <a:gd name="connsiteY76" fmla="*/ 200025 h 686009"/>
                  <a:gd name="connsiteX77" fmla="*/ 490909 w 638927"/>
                  <a:gd name="connsiteY77" fmla="*/ 76248 h 686009"/>
                  <a:gd name="connsiteX78" fmla="*/ 167059 w 638927"/>
                  <a:gd name="connsiteY78" fmla="*/ 38100 h 686009"/>
                  <a:gd name="connsiteX79" fmla="*/ 186109 w 638927"/>
                  <a:gd name="connsiteY79" fmla="*/ 19050 h 686009"/>
                  <a:gd name="connsiteX80" fmla="*/ 452809 w 638927"/>
                  <a:gd name="connsiteY80" fmla="*/ 19050 h 686009"/>
                  <a:gd name="connsiteX81" fmla="*/ 471859 w 638927"/>
                  <a:gd name="connsiteY81" fmla="*/ 38100 h 686009"/>
                  <a:gd name="connsiteX82" fmla="*/ 471859 w 638927"/>
                  <a:gd name="connsiteY82" fmla="*/ 647910 h 686009"/>
                  <a:gd name="connsiteX83" fmla="*/ 452809 w 638927"/>
                  <a:gd name="connsiteY83" fmla="*/ 666960 h 686009"/>
                  <a:gd name="connsiteX84" fmla="*/ 186109 w 638927"/>
                  <a:gd name="connsiteY84" fmla="*/ 666960 h 686009"/>
                  <a:gd name="connsiteX85" fmla="*/ 167059 w 638927"/>
                  <a:gd name="connsiteY85" fmla="*/ 647910 h 686009"/>
                  <a:gd name="connsiteX86" fmla="*/ 119434 w 638927"/>
                  <a:gd name="connsiteY86" fmla="*/ 200025 h 686009"/>
                  <a:gd name="connsiteX87" fmla="*/ 84191 w 638927"/>
                  <a:gd name="connsiteY87" fmla="*/ 176508 h 686009"/>
                  <a:gd name="connsiteX88" fmla="*/ 84191 w 638927"/>
                  <a:gd name="connsiteY88" fmla="*/ 167421 h 686009"/>
                  <a:gd name="connsiteX89" fmla="*/ 54664 w 638927"/>
                  <a:gd name="connsiteY89" fmla="*/ 116853 h 686009"/>
                  <a:gd name="connsiteX90" fmla="*/ 23231 w 638927"/>
                  <a:gd name="connsiteY90" fmla="*/ 76248 h 686009"/>
                  <a:gd name="connsiteX91" fmla="*/ 148009 w 638927"/>
                  <a:gd name="connsiteY91" fmla="*/ 76248 h 686009"/>
                  <a:gd name="connsiteX92" fmla="*/ 148009 w 638927"/>
                  <a:gd name="connsiteY92" fmla="*/ 200025 h 686009"/>
                  <a:gd name="connsiteX93" fmla="*/ 119434 w 638927"/>
                  <a:gd name="connsiteY93" fmla="*/ 399945 h 686009"/>
                  <a:gd name="connsiteX94" fmla="*/ 84191 w 638927"/>
                  <a:gd name="connsiteY94" fmla="*/ 376485 h 686009"/>
                  <a:gd name="connsiteX95" fmla="*/ 84191 w 638927"/>
                  <a:gd name="connsiteY95" fmla="*/ 367408 h 686009"/>
                  <a:gd name="connsiteX96" fmla="*/ 54664 w 638927"/>
                  <a:gd name="connsiteY96" fmla="*/ 316821 h 686009"/>
                  <a:gd name="connsiteX97" fmla="*/ 23231 w 638927"/>
                  <a:gd name="connsiteY97" fmla="*/ 276225 h 686009"/>
                  <a:gd name="connsiteX98" fmla="*/ 148009 w 638927"/>
                  <a:gd name="connsiteY98" fmla="*/ 276225 h 686009"/>
                  <a:gd name="connsiteX99" fmla="*/ 148009 w 638927"/>
                  <a:gd name="connsiteY99" fmla="*/ 399945 h 686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638927" h="686009">
                    <a:moveTo>
                      <a:pt x="0" y="457257"/>
                    </a:moveTo>
                    <a:cubicBezTo>
                      <a:pt x="0" y="457257"/>
                      <a:pt x="4286" y="517474"/>
                      <a:pt x="47625" y="534619"/>
                    </a:cubicBezTo>
                    <a:cubicBezTo>
                      <a:pt x="61913" y="540334"/>
                      <a:pt x="64770" y="557393"/>
                      <a:pt x="65151" y="568157"/>
                    </a:cubicBezTo>
                    <a:lnTo>
                      <a:pt x="65151" y="577682"/>
                    </a:lnTo>
                    <a:cubicBezTo>
                      <a:pt x="67894" y="603847"/>
                      <a:pt x="90868" y="619020"/>
                      <a:pt x="119443" y="619020"/>
                    </a:cubicBezTo>
                    <a:lnTo>
                      <a:pt x="148018" y="619020"/>
                    </a:lnTo>
                    <a:lnTo>
                      <a:pt x="148018" y="647910"/>
                    </a:lnTo>
                    <a:cubicBezTo>
                      <a:pt x="148018" y="668951"/>
                      <a:pt x="165077" y="686010"/>
                      <a:pt x="186118" y="686010"/>
                    </a:cubicBezTo>
                    <a:lnTo>
                      <a:pt x="452809" y="686010"/>
                    </a:lnTo>
                    <a:cubicBezTo>
                      <a:pt x="473851" y="686010"/>
                      <a:pt x="490909" y="668951"/>
                      <a:pt x="490909" y="647910"/>
                    </a:cubicBezTo>
                    <a:lnTo>
                      <a:pt x="490909" y="619020"/>
                    </a:lnTo>
                    <a:lnTo>
                      <a:pt x="519484" y="619020"/>
                    </a:lnTo>
                    <a:cubicBezTo>
                      <a:pt x="548059" y="619020"/>
                      <a:pt x="571062" y="603847"/>
                      <a:pt x="573776" y="577682"/>
                    </a:cubicBezTo>
                    <a:lnTo>
                      <a:pt x="573776" y="568157"/>
                    </a:lnTo>
                    <a:cubicBezTo>
                      <a:pt x="574157" y="557393"/>
                      <a:pt x="577015" y="540334"/>
                      <a:pt x="591303" y="534619"/>
                    </a:cubicBezTo>
                    <a:cubicBezTo>
                      <a:pt x="634641" y="517474"/>
                      <a:pt x="638928" y="457257"/>
                      <a:pt x="638928" y="457257"/>
                    </a:cubicBezTo>
                    <a:lnTo>
                      <a:pt x="490909" y="457257"/>
                    </a:lnTo>
                    <a:lnTo>
                      <a:pt x="490909" y="418995"/>
                    </a:lnTo>
                    <a:lnTo>
                      <a:pt x="519484" y="418995"/>
                    </a:lnTo>
                    <a:cubicBezTo>
                      <a:pt x="548059" y="418995"/>
                      <a:pt x="571062" y="403755"/>
                      <a:pt x="573776" y="377609"/>
                    </a:cubicBezTo>
                    <a:lnTo>
                      <a:pt x="573776" y="368084"/>
                    </a:lnTo>
                    <a:cubicBezTo>
                      <a:pt x="574157" y="357321"/>
                      <a:pt x="577015" y="340262"/>
                      <a:pt x="591303" y="334547"/>
                    </a:cubicBezTo>
                    <a:cubicBezTo>
                      <a:pt x="634641" y="317402"/>
                      <a:pt x="638928" y="257185"/>
                      <a:pt x="638928" y="257185"/>
                    </a:cubicBezTo>
                    <a:lnTo>
                      <a:pt x="490909" y="257185"/>
                    </a:lnTo>
                    <a:lnTo>
                      <a:pt x="490909" y="219085"/>
                    </a:lnTo>
                    <a:lnTo>
                      <a:pt x="519484" y="219085"/>
                    </a:lnTo>
                    <a:cubicBezTo>
                      <a:pt x="548059" y="219085"/>
                      <a:pt x="571062" y="203845"/>
                      <a:pt x="573776" y="177632"/>
                    </a:cubicBezTo>
                    <a:lnTo>
                      <a:pt x="573776" y="168107"/>
                    </a:lnTo>
                    <a:cubicBezTo>
                      <a:pt x="574157" y="157343"/>
                      <a:pt x="577015" y="140294"/>
                      <a:pt x="591303" y="134569"/>
                    </a:cubicBezTo>
                    <a:cubicBezTo>
                      <a:pt x="634641" y="117424"/>
                      <a:pt x="638928" y="57207"/>
                      <a:pt x="638928" y="57207"/>
                    </a:cubicBezTo>
                    <a:lnTo>
                      <a:pt x="490909" y="57207"/>
                    </a:lnTo>
                    <a:lnTo>
                      <a:pt x="490909" y="38100"/>
                    </a:lnTo>
                    <a:cubicBezTo>
                      <a:pt x="490909" y="17058"/>
                      <a:pt x="473851" y="0"/>
                      <a:pt x="452809" y="0"/>
                    </a:cubicBezTo>
                    <a:lnTo>
                      <a:pt x="186109" y="0"/>
                    </a:lnTo>
                    <a:cubicBezTo>
                      <a:pt x="165067" y="0"/>
                      <a:pt x="148009" y="17058"/>
                      <a:pt x="148009" y="38100"/>
                    </a:cubicBezTo>
                    <a:lnTo>
                      <a:pt x="148009" y="57150"/>
                    </a:lnTo>
                    <a:lnTo>
                      <a:pt x="0" y="57150"/>
                    </a:lnTo>
                    <a:cubicBezTo>
                      <a:pt x="0" y="57150"/>
                      <a:pt x="4286" y="117367"/>
                      <a:pt x="47625" y="134512"/>
                    </a:cubicBezTo>
                    <a:cubicBezTo>
                      <a:pt x="61913" y="140227"/>
                      <a:pt x="64770" y="157286"/>
                      <a:pt x="65151" y="168050"/>
                    </a:cubicBezTo>
                    <a:lnTo>
                      <a:pt x="65151" y="177575"/>
                    </a:lnTo>
                    <a:cubicBezTo>
                      <a:pt x="67894" y="203835"/>
                      <a:pt x="90859" y="219075"/>
                      <a:pt x="119434" y="219075"/>
                    </a:cubicBezTo>
                    <a:lnTo>
                      <a:pt x="148009" y="219075"/>
                    </a:lnTo>
                    <a:lnTo>
                      <a:pt x="148009" y="257175"/>
                    </a:lnTo>
                    <a:lnTo>
                      <a:pt x="0" y="257175"/>
                    </a:lnTo>
                    <a:cubicBezTo>
                      <a:pt x="0" y="257175"/>
                      <a:pt x="4286" y="317392"/>
                      <a:pt x="47625" y="334537"/>
                    </a:cubicBezTo>
                    <a:cubicBezTo>
                      <a:pt x="61913" y="340252"/>
                      <a:pt x="64770" y="357311"/>
                      <a:pt x="65151" y="368075"/>
                    </a:cubicBezTo>
                    <a:lnTo>
                      <a:pt x="65151" y="377600"/>
                    </a:lnTo>
                    <a:cubicBezTo>
                      <a:pt x="67894" y="403755"/>
                      <a:pt x="90868" y="418986"/>
                      <a:pt x="119443" y="418986"/>
                    </a:cubicBezTo>
                    <a:lnTo>
                      <a:pt x="148018" y="418986"/>
                    </a:lnTo>
                    <a:lnTo>
                      <a:pt x="148018" y="457248"/>
                    </a:lnTo>
                    <a:close/>
                    <a:moveTo>
                      <a:pt x="119434" y="599970"/>
                    </a:moveTo>
                    <a:cubicBezTo>
                      <a:pt x="103842" y="599970"/>
                      <a:pt x="86554" y="593798"/>
                      <a:pt x="84191" y="576558"/>
                    </a:cubicBezTo>
                    <a:lnTo>
                      <a:pt x="84191" y="567481"/>
                    </a:lnTo>
                    <a:cubicBezTo>
                      <a:pt x="83296" y="542134"/>
                      <a:pt x="72819" y="524180"/>
                      <a:pt x="54664" y="516903"/>
                    </a:cubicBezTo>
                    <a:cubicBezTo>
                      <a:pt x="36719" y="509807"/>
                      <a:pt x="27670" y="491185"/>
                      <a:pt x="23231" y="476307"/>
                    </a:cubicBezTo>
                    <a:lnTo>
                      <a:pt x="148009" y="476307"/>
                    </a:lnTo>
                    <a:lnTo>
                      <a:pt x="148009" y="599970"/>
                    </a:lnTo>
                    <a:close/>
                    <a:moveTo>
                      <a:pt x="490909" y="476307"/>
                    </a:moveTo>
                    <a:lnTo>
                      <a:pt x="615686" y="476307"/>
                    </a:lnTo>
                    <a:cubicBezTo>
                      <a:pt x="611181" y="491157"/>
                      <a:pt x="602094" y="509854"/>
                      <a:pt x="584197" y="516931"/>
                    </a:cubicBezTo>
                    <a:cubicBezTo>
                      <a:pt x="566099" y="524180"/>
                      <a:pt x="555622" y="542134"/>
                      <a:pt x="554669" y="567481"/>
                    </a:cubicBezTo>
                    <a:lnTo>
                      <a:pt x="554669" y="576558"/>
                    </a:lnTo>
                    <a:cubicBezTo>
                      <a:pt x="552317" y="593808"/>
                      <a:pt x="535000" y="599970"/>
                      <a:pt x="519427" y="599970"/>
                    </a:cubicBezTo>
                    <a:lnTo>
                      <a:pt x="490909" y="599970"/>
                    </a:lnTo>
                    <a:close/>
                    <a:moveTo>
                      <a:pt x="615753" y="276225"/>
                    </a:moveTo>
                    <a:cubicBezTo>
                      <a:pt x="611248" y="291074"/>
                      <a:pt x="602161" y="309772"/>
                      <a:pt x="584264" y="316849"/>
                    </a:cubicBezTo>
                    <a:cubicBezTo>
                      <a:pt x="566166" y="324098"/>
                      <a:pt x="555689" y="342052"/>
                      <a:pt x="554736" y="367398"/>
                    </a:cubicBezTo>
                    <a:lnTo>
                      <a:pt x="554736" y="376476"/>
                    </a:lnTo>
                    <a:cubicBezTo>
                      <a:pt x="552383" y="393764"/>
                      <a:pt x="535067" y="399945"/>
                      <a:pt x="519494" y="399945"/>
                    </a:cubicBezTo>
                    <a:lnTo>
                      <a:pt x="490909" y="399945"/>
                    </a:lnTo>
                    <a:lnTo>
                      <a:pt x="490909" y="276225"/>
                    </a:lnTo>
                    <a:close/>
                    <a:moveTo>
                      <a:pt x="615753" y="76248"/>
                    </a:moveTo>
                    <a:cubicBezTo>
                      <a:pt x="611267" y="91088"/>
                      <a:pt x="602199" y="109766"/>
                      <a:pt x="584225" y="116872"/>
                    </a:cubicBezTo>
                    <a:cubicBezTo>
                      <a:pt x="566128" y="124120"/>
                      <a:pt x="555650" y="142075"/>
                      <a:pt x="554698" y="167421"/>
                    </a:cubicBezTo>
                    <a:lnTo>
                      <a:pt x="554698" y="176508"/>
                    </a:lnTo>
                    <a:cubicBezTo>
                      <a:pt x="552412" y="193824"/>
                      <a:pt x="535095" y="200025"/>
                      <a:pt x="519484" y="200025"/>
                    </a:cubicBezTo>
                    <a:lnTo>
                      <a:pt x="490909" y="200025"/>
                    </a:lnTo>
                    <a:lnTo>
                      <a:pt x="490909" y="76248"/>
                    </a:lnTo>
                    <a:close/>
                    <a:moveTo>
                      <a:pt x="167059" y="38100"/>
                    </a:moveTo>
                    <a:cubicBezTo>
                      <a:pt x="167059" y="27579"/>
                      <a:pt x="175588" y="19050"/>
                      <a:pt x="186109" y="19050"/>
                    </a:cubicBezTo>
                    <a:lnTo>
                      <a:pt x="452809" y="19050"/>
                    </a:lnTo>
                    <a:cubicBezTo>
                      <a:pt x="463330" y="19050"/>
                      <a:pt x="471859" y="27579"/>
                      <a:pt x="471859" y="38100"/>
                    </a:cubicBezTo>
                    <a:lnTo>
                      <a:pt x="471859" y="647910"/>
                    </a:lnTo>
                    <a:cubicBezTo>
                      <a:pt x="471859" y="658431"/>
                      <a:pt x="463330" y="666960"/>
                      <a:pt x="452809" y="666960"/>
                    </a:cubicBezTo>
                    <a:lnTo>
                      <a:pt x="186109" y="666960"/>
                    </a:lnTo>
                    <a:cubicBezTo>
                      <a:pt x="175588" y="666960"/>
                      <a:pt x="167059" y="658431"/>
                      <a:pt x="167059" y="647910"/>
                    </a:cubicBezTo>
                    <a:close/>
                    <a:moveTo>
                      <a:pt x="119434" y="200025"/>
                    </a:moveTo>
                    <a:cubicBezTo>
                      <a:pt x="103851" y="200025"/>
                      <a:pt x="86554" y="193824"/>
                      <a:pt x="84191" y="176508"/>
                    </a:cubicBezTo>
                    <a:lnTo>
                      <a:pt x="84191" y="167421"/>
                    </a:lnTo>
                    <a:cubicBezTo>
                      <a:pt x="83296" y="142084"/>
                      <a:pt x="72819" y="124130"/>
                      <a:pt x="54664" y="116853"/>
                    </a:cubicBezTo>
                    <a:cubicBezTo>
                      <a:pt x="36719" y="109747"/>
                      <a:pt x="27670" y="91078"/>
                      <a:pt x="23231" y="76248"/>
                    </a:cubicBezTo>
                    <a:lnTo>
                      <a:pt x="148009" y="76248"/>
                    </a:lnTo>
                    <a:lnTo>
                      <a:pt x="148009" y="200025"/>
                    </a:lnTo>
                    <a:close/>
                    <a:moveTo>
                      <a:pt x="119434" y="399945"/>
                    </a:moveTo>
                    <a:cubicBezTo>
                      <a:pt x="103842" y="399945"/>
                      <a:pt x="86554" y="393764"/>
                      <a:pt x="84191" y="376485"/>
                    </a:cubicBezTo>
                    <a:lnTo>
                      <a:pt x="84191" y="367408"/>
                    </a:lnTo>
                    <a:cubicBezTo>
                      <a:pt x="83296" y="342052"/>
                      <a:pt x="72819" y="324107"/>
                      <a:pt x="54664" y="316821"/>
                    </a:cubicBezTo>
                    <a:cubicBezTo>
                      <a:pt x="36719" y="309724"/>
                      <a:pt x="27670" y="291103"/>
                      <a:pt x="23231" y="276225"/>
                    </a:cubicBezTo>
                    <a:lnTo>
                      <a:pt x="148009" y="276225"/>
                    </a:lnTo>
                    <a:lnTo>
                      <a:pt x="148009" y="39994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AEC3A38-DB1A-F84B-7EFE-B67A85B1DACE}"/>
                  </a:ext>
                </a:extLst>
              </p:cNvPr>
              <p:cNvSpPr/>
              <p:nvPr/>
            </p:nvSpPr>
            <p:spPr>
              <a:xfrm>
                <a:off x="1571730" y="4901893"/>
                <a:ext cx="194370" cy="196371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4D5CF61-6E94-5628-5AEB-7442BC229822}"/>
                  </a:ext>
                </a:extLst>
              </p:cNvPr>
              <p:cNvSpPr/>
              <p:nvPr/>
            </p:nvSpPr>
            <p:spPr>
              <a:xfrm>
                <a:off x="1577414" y="4427489"/>
                <a:ext cx="194370" cy="196371"/>
              </a:xfrm>
              <a:prstGeom prst="ellipse">
                <a:avLst/>
              </a:prstGeom>
              <a:solidFill>
                <a:schemeClr val="accent6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FC6B263-54BC-564A-49C9-5756DAF5F38B}"/>
                  </a:ext>
                </a:extLst>
              </p:cNvPr>
              <p:cNvSpPr/>
              <p:nvPr/>
            </p:nvSpPr>
            <p:spPr>
              <a:xfrm>
                <a:off x="1580109" y="4661471"/>
                <a:ext cx="194370" cy="196371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A9D08FA-375A-A113-A277-A93B6CBF5AEF}"/>
                </a:ext>
              </a:extLst>
            </p:cNvPr>
            <p:cNvCxnSpPr>
              <a:cxnSpLocks/>
            </p:cNvCxnSpPr>
            <p:nvPr/>
          </p:nvCxnSpPr>
          <p:spPr>
            <a:xfrm>
              <a:off x="2602523" y="1482034"/>
              <a:ext cx="0" cy="4322418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8AC280F-DD51-E563-E90F-96F0D094E1BF}"/>
                </a:ext>
              </a:extLst>
            </p:cNvPr>
            <p:cNvGrpSpPr/>
            <p:nvPr/>
          </p:nvGrpSpPr>
          <p:grpSpPr>
            <a:xfrm>
              <a:off x="1443042" y="3439979"/>
              <a:ext cx="871682" cy="900091"/>
              <a:chOff x="1315619" y="4366627"/>
              <a:chExt cx="724342" cy="785723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F28C0C54-966A-F8C3-CD4D-1534EFD6DF0C}"/>
                  </a:ext>
                </a:extLst>
              </p:cNvPr>
              <p:cNvSpPr/>
              <p:nvPr/>
            </p:nvSpPr>
            <p:spPr>
              <a:xfrm>
                <a:off x="1315619" y="4366627"/>
                <a:ext cx="724342" cy="785723"/>
              </a:xfrm>
              <a:custGeom>
                <a:avLst/>
                <a:gdLst>
                  <a:gd name="connsiteX0" fmla="*/ 0 w 638927"/>
                  <a:gd name="connsiteY0" fmla="*/ 457257 h 686009"/>
                  <a:gd name="connsiteX1" fmla="*/ 47625 w 638927"/>
                  <a:gd name="connsiteY1" fmla="*/ 534619 h 686009"/>
                  <a:gd name="connsiteX2" fmla="*/ 65151 w 638927"/>
                  <a:gd name="connsiteY2" fmla="*/ 568157 h 686009"/>
                  <a:gd name="connsiteX3" fmla="*/ 65151 w 638927"/>
                  <a:gd name="connsiteY3" fmla="*/ 577682 h 686009"/>
                  <a:gd name="connsiteX4" fmla="*/ 119443 w 638927"/>
                  <a:gd name="connsiteY4" fmla="*/ 619020 h 686009"/>
                  <a:gd name="connsiteX5" fmla="*/ 148018 w 638927"/>
                  <a:gd name="connsiteY5" fmla="*/ 619020 h 686009"/>
                  <a:gd name="connsiteX6" fmla="*/ 148018 w 638927"/>
                  <a:gd name="connsiteY6" fmla="*/ 647910 h 686009"/>
                  <a:gd name="connsiteX7" fmla="*/ 186118 w 638927"/>
                  <a:gd name="connsiteY7" fmla="*/ 686010 h 686009"/>
                  <a:gd name="connsiteX8" fmla="*/ 452809 w 638927"/>
                  <a:gd name="connsiteY8" fmla="*/ 686010 h 686009"/>
                  <a:gd name="connsiteX9" fmla="*/ 490909 w 638927"/>
                  <a:gd name="connsiteY9" fmla="*/ 647910 h 686009"/>
                  <a:gd name="connsiteX10" fmla="*/ 490909 w 638927"/>
                  <a:gd name="connsiteY10" fmla="*/ 619020 h 686009"/>
                  <a:gd name="connsiteX11" fmla="*/ 519484 w 638927"/>
                  <a:gd name="connsiteY11" fmla="*/ 619020 h 686009"/>
                  <a:gd name="connsiteX12" fmla="*/ 573776 w 638927"/>
                  <a:gd name="connsiteY12" fmla="*/ 577682 h 686009"/>
                  <a:gd name="connsiteX13" fmla="*/ 573776 w 638927"/>
                  <a:gd name="connsiteY13" fmla="*/ 568157 h 686009"/>
                  <a:gd name="connsiteX14" fmla="*/ 591303 w 638927"/>
                  <a:gd name="connsiteY14" fmla="*/ 534619 h 686009"/>
                  <a:gd name="connsiteX15" fmla="*/ 638928 w 638927"/>
                  <a:gd name="connsiteY15" fmla="*/ 457257 h 686009"/>
                  <a:gd name="connsiteX16" fmla="*/ 490909 w 638927"/>
                  <a:gd name="connsiteY16" fmla="*/ 457257 h 686009"/>
                  <a:gd name="connsiteX17" fmla="*/ 490909 w 638927"/>
                  <a:gd name="connsiteY17" fmla="*/ 418995 h 686009"/>
                  <a:gd name="connsiteX18" fmla="*/ 519484 w 638927"/>
                  <a:gd name="connsiteY18" fmla="*/ 418995 h 686009"/>
                  <a:gd name="connsiteX19" fmla="*/ 573776 w 638927"/>
                  <a:gd name="connsiteY19" fmla="*/ 377609 h 686009"/>
                  <a:gd name="connsiteX20" fmla="*/ 573776 w 638927"/>
                  <a:gd name="connsiteY20" fmla="*/ 368084 h 686009"/>
                  <a:gd name="connsiteX21" fmla="*/ 591303 w 638927"/>
                  <a:gd name="connsiteY21" fmla="*/ 334547 h 686009"/>
                  <a:gd name="connsiteX22" fmla="*/ 638928 w 638927"/>
                  <a:gd name="connsiteY22" fmla="*/ 257185 h 686009"/>
                  <a:gd name="connsiteX23" fmla="*/ 490909 w 638927"/>
                  <a:gd name="connsiteY23" fmla="*/ 257185 h 686009"/>
                  <a:gd name="connsiteX24" fmla="*/ 490909 w 638927"/>
                  <a:gd name="connsiteY24" fmla="*/ 219085 h 686009"/>
                  <a:gd name="connsiteX25" fmla="*/ 519484 w 638927"/>
                  <a:gd name="connsiteY25" fmla="*/ 219085 h 686009"/>
                  <a:gd name="connsiteX26" fmla="*/ 573776 w 638927"/>
                  <a:gd name="connsiteY26" fmla="*/ 177632 h 686009"/>
                  <a:gd name="connsiteX27" fmla="*/ 573776 w 638927"/>
                  <a:gd name="connsiteY27" fmla="*/ 168107 h 686009"/>
                  <a:gd name="connsiteX28" fmla="*/ 591303 w 638927"/>
                  <a:gd name="connsiteY28" fmla="*/ 134569 h 686009"/>
                  <a:gd name="connsiteX29" fmla="*/ 638928 w 638927"/>
                  <a:gd name="connsiteY29" fmla="*/ 57207 h 686009"/>
                  <a:gd name="connsiteX30" fmla="*/ 490909 w 638927"/>
                  <a:gd name="connsiteY30" fmla="*/ 57207 h 686009"/>
                  <a:gd name="connsiteX31" fmla="*/ 490909 w 638927"/>
                  <a:gd name="connsiteY31" fmla="*/ 38100 h 686009"/>
                  <a:gd name="connsiteX32" fmla="*/ 452809 w 638927"/>
                  <a:gd name="connsiteY32" fmla="*/ 0 h 686009"/>
                  <a:gd name="connsiteX33" fmla="*/ 186109 w 638927"/>
                  <a:gd name="connsiteY33" fmla="*/ 0 h 686009"/>
                  <a:gd name="connsiteX34" fmla="*/ 148009 w 638927"/>
                  <a:gd name="connsiteY34" fmla="*/ 38100 h 686009"/>
                  <a:gd name="connsiteX35" fmla="*/ 148009 w 638927"/>
                  <a:gd name="connsiteY35" fmla="*/ 57150 h 686009"/>
                  <a:gd name="connsiteX36" fmla="*/ 0 w 638927"/>
                  <a:gd name="connsiteY36" fmla="*/ 57150 h 686009"/>
                  <a:gd name="connsiteX37" fmla="*/ 47625 w 638927"/>
                  <a:gd name="connsiteY37" fmla="*/ 134512 h 686009"/>
                  <a:gd name="connsiteX38" fmla="*/ 65151 w 638927"/>
                  <a:gd name="connsiteY38" fmla="*/ 168050 h 686009"/>
                  <a:gd name="connsiteX39" fmla="*/ 65151 w 638927"/>
                  <a:gd name="connsiteY39" fmla="*/ 177575 h 686009"/>
                  <a:gd name="connsiteX40" fmla="*/ 119434 w 638927"/>
                  <a:gd name="connsiteY40" fmla="*/ 219075 h 686009"/>
                  <a:gd name="connsiteX41" fmla="*/ 148009 w 638927"/>
                  <a:gd name="connsiteY41" fmla="*/ 219075 h 686009"/>
                  <a:gd name="connsiteX42" fmla="*/ 148009 w 638927"/>
                  <a:gd name="connsiteY42" fmla="*/ 257175 h 686009"/>
                  <a:gd name="connsiteX43" fmla="*/ 0 w 638927"/>
                  <a:gd name="connsiteY43" fmla="*/ 257175 h 686009"/>
                  <a:gd name="connsiteX44" fmla="*/ 47625 w 638927"/>
                  <a:gd name="connsiteY44" fmla="*/ 334537 h 686009"/>
                  <a:gd name="connsiteX45" fmla="*/ 65151 w 638927"/>
                  <a:gd name="connsiteY45" fmla="*/ 368075 h 686009"/>
                  <a:gd name="connsiteX46" fmla="*/ 65151 w 638927"/>
                  <a:gd name="connsiteY46" fmla="*/ 377600 h 686009"/>
                  <a:gd name="connsiteX47" fmla="*/ 119443 w 638927"/>
                  <a:gd name="connsiteY47" fmla="*/ 418986 h 686009"/>
                  <a:gd name="connsiteX48" fmla="*/ 148018 w 638927"/>
                  <a:gd name="connsiteY48" fmla="*/ 418986 h 686009"/>
                  <a:gd name="connsiteX49" fmla="*/ 148018 w 638927"/>
                  <a:gd name="connsiteY49" fmla="*/ 457248 h 686009"/>
                  <a:gd name="connsiteX50" fmla="*/ 119434 w 638927"/>
                  <a:gd name="connsiteY50" fmla="*/ 599970 h 686009"/>
                  <a:gd name="connsiteX51" fmla="*/ 84191 w 638927"/>
                  <a:gd name="connsiteY51" fmla="*/ 576558 h 686009"/>
                  <a:gd name="connsiteX52" fmla="*/ 84191 w 638927"/>
                  <a:gd name="connsiteY52" fmla="*/ 567481 h 686009"/>
                  <a:gd name="connsiteX53" fmla="*/ 54664 w 638927"/>
                  <a:gd name="connsiteY53" fmla="*/ 516903 h 686009"/>
                  <a:gd name="connsiteX54" fmla="*/ 23231 w 638927"/>
                  <a:gd name="connsiteY54" fmla="*/ 476307 h 686009"/>
                  <a:gd name="connsiteX55" fmla="*/ 148009 w 638927"/>
                  <a:gd name="connsiteY55" fmla="*/ 476307 h 686009"/>
                  <a:gd name="connsiteX56" fmla="*/ 148009 w 638927"/>
                  <a:gd name="connsiteY56" fmla="*/ 599970 h 686009"/>
                  <a:gd name="connsiteX57" fmla="*/ 490909 w 638927"/>
                  <a:gd name="connsiteY57" fmla="*/ 476307 h 686009"/>
                  <a:gd name="connsiteX58" fmla="*/ 615686 w 638927"/>
                  <a:gd name="connsiteY58" fmla="*/ 476307 h 686009"/>
                  <a:gd name="connsiteX59" fmla="*/ 584197 w 638927"/>
                  <a:gd name="connsiteY59" fmla="*/ 516931 h 686009"/>
                  <a:gd name="connsiteX60" fmla="*/ 554669 w 638927"/>
                  <a:gd name="connsiteY60" fmla="*/ 567481 h 686009"/>
                  <a:gd name="connsiteX61" fmla="*/ 554669 w 638927"/>
                  <a:gd name="connsiteY61" fmla="*/ 576558 h 686009"/>
                  <a:gd name="connsiteX62" fmla="*/ 519427 w 638927"/>
                  <a:gd name="connsiteY62" fmla="*/ 599970 h 686009"/>
                  <a:gd name="connsiteX63" fmla="*/ 490909 w 638927"/>
                  <a:gd name="connsiteY63" fmla="*/ 599970 h 686009"/>
                  <a:gd name="connsiteX64" fmla="*/ 615753 w 638927"/>
                  <a:gd name="connsiteY64" fmla="*/ 276225 h 686009"/>
                  <a:gd name="connsiteX65" fmla="*/ 584264 w 638927"/>
                  <a:gd name="connsiteY65" fmla="*/ 316849 h 686009"/>
                  <a:gd name="connsiteX66" fmla="*/ 554736 w 638927"/>
                  <a:gd name="connsiteY66" fmla="*/ 367398 h 686009"/>
                  <a:gd name="connsiteX67" fmla="*/ 554736 w 638927"/>
                  <a:gd name="connsiteY67" fmla="*/ 376476 h 686009"/>
                  <a:gd name="connsiteX68" fmla="*/ 519494 w 638927"/>
                  <a:gd name="connsiteY68" fmla="*/ 399945 h 686009"/>
                  <a:gd name="connsiteX69" fmla="*/ 490909 w 638927"/>
                  <a:gd name="connsiteY69" fmla="*/ 399945 h 686009"/>
                  <a:gd name="connsiteX70" fmla="*/ 490909 w 638927"/>
                  <a:gd name="connsiteY70" fmla="*/ 276225 h 686009"/>
                  <a:gd name="connsiteX71" fmla="*/ 615753 w 638927"/>
                  <a:gd name="connsiteY71" fmla="*/ 76248 h 686009"/>
                  <a:gd name="connsiteX72" fmla="*/ 584225 w 638927"/>
                  <a:gd name="connsiteY72" fmla="*/ 116872 h 686009"/>
                  <a:gd name="connsiteX73" fmla="*/ 554698 w 638927"/>
                  <a:gd name="connsiteY73" fmla="*/ 167421 h 686009"/>
                  <a:gd name="connsiteX74" fmla="*/ 554698 w 638927"/>
                  <a:gd name="connsiteY74" fmla="*/ 176508 h 686009"/>
                  <a:gd name="connsiteX75" fmla="*/ 519484 w 638927"/>
                  <a:gd name="connsiteY75" fmla="*/ 200025 h 686009"/>
                  <a:gd name="connsiteX76" fmla="*/ 490909 w 638927"/>
                  <a:gd name="connsiteY76" fmla="*/ 200025 h 686009"/>
                  <a:gd name="connsiteX77" fmla="*/ 490909 w 638927"/>
                  <a:gd name="connsiteY77" fmla="*/ 76248 h 686009"/>
                  <a:gd name="connsiteX78" fmla="*/ 167059 w 638927"/>
                  <a:gd name="connsiteY78" fmla="*/ 38100 h 686009"/>
                  <a:gd name="connsiteX79" fmla="*/ 186109 w 638927"/>
                  <a:gd name="connsiteY79" fmla="*/ 19050 h 686009"/>
                  <a:gd name="connsiteX80" fmla="*/ 452809 w 638927"/>
                  <a:gd name="connsiteY80" fmla="*/ 19050 h 686009"/>
                  <a:gd name="connsiteX81" fmla="*/ 471859 w 638927"/>
                  <a:gd name="connsiteY81" fmla="*/ 38100 h 686009"/>
                  <a:gd name="connsiteX82" fmla="*/ 471859 w 638927"/>
                  <a:gd name="connsiteY82" fmla="*/ 647910 h 686009"/>
                  <a:gd name="connsiteX83" fmla="*/ 452809 w 638927"/>
                  <a:gd name="connsiteY83" fmla="*/ 666960 h 686009"/>
                  <a:gd name="connsiteX84" fmla="*/ 186109 w 638927"/>
                  <a:gd name="connsiteY84" fmla="*/ 666960 h 686009"/>
                  <a:gd name="connsiteX85" fmla="*/ 167059 w 638927"/>
                  <a:gd name="connsiteY85" fmla="*/ 647910 h 686009"/>
                  <a:gd name="connsiteX86" fmla="*/ 119434 w 638927"/>
                  <a:gd name="connsiteY86" fmla="*/ 200025 h 686009"/>
                  <a:gd name="connsiteX87" fmla="*/ 84191 w 638927"/>
                  <a:gd name="connsiteY87" fmla="*/ 176508 h 686009"/>
                  <a:gd name="connsiteX88" fmla="*/ 84191 w 638927"/>
                  <a:gd name="connsiteY88" fmla="*/ 167421 h 686009"/>
                  <a:gd name="connsiteX89" fmla="*/ 54664 w 638927"/>
                  <a:gd name="connsiteY89" fmla="*/ 116853 h 686009"/>
                  <a:gd name="connsiteX90" fmla="*/ 23231 w 638927"/>
                  <a:gd name="connsiteY90" fmla="*/ 76248 h 686009"/>
                  <a:gd name="connsiteX91" fmla="*/ 148009 w 638927"/>
                  <a:gd name="connsiteY91" fmla="*/ 76248 h 686009"/>
                  <a:gd name="connsiteX92" fmla="*/ 148009 w 638927"/>
                  <a:gd name="connsiteY92" fmla="*/ 200025 h 686009"/>
                  <a:gd name="connsiteX93" fmla="*/ 119434 w 638927"/>
                  <a:gd name="connsiteY93" fmla="*/ 399945 h 686009"/>
                  <a:gd name="connsiteX94" fmla="*/ 84191 w 638927"/>
                  <a:gd name="connsiteY94" fmla="*/ 376485 h 686009"/>
                  <a:gd name="connsiteX95" fmla="*/ 84191 w 638927"/>
                  <a:gd name="connsiteY95" fmla="*/ 367408 h 686009"/>
                  <a:gd name="connsiteX96" fmla="*/ 54664 w 638927"/>
                  <a:gd name="connsiteY96" fmla="*/ 316821 h 686009"/>
                  <a:gd name="connsiteX97" fmla="*/ 23231 w 638927"/>
                  <a:gd name="connsiteY97" fmla="*/ 276225 h 686009"/>
                  <a:gd name="connsiteX98" fmla="*/ 148009 w 638927"/>
                  <a:gd name="connsiteY98" fmla="*/ 276225 h 686009"/>
                  <a:gd name="connsiteX99" fmla="*/ 148009 w 638927"/>
                  <a:gd name="connsiteY99" fmla="*/ 399945 h 686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638927" h="686009">
                    <a:moveTo>
                      <a:pt x="0" y="457257"/>
                    </a:moveTo>
                    <a:cubicBezTo>
                      <a:pt x="0" y="457257"/>
                      <a:pt x="4286" y="517474"/>
                      <a:pt x="47625" y="534619"/>
                    </a:cubicBezTo>
                    <a:cubicBezTo>
                      <a:pt x="61913" y="540334"/>
                      <a:pt x="64770" y="557393"/>
                      <a:pt x="65151" y="568157"/>
                    </a:cubicBezTo>
                    <a:lnTo>
                      <a:pt x="65151" y="577682"/>
                    </a:lnTo>
                    <a:cubicBezTo>
                      <a:pt x="67894" y="603847"/>
                      <a:pt x="90868" y="619020"/>
                      <a:pt x="119443" y="619020"/>
                    </a:cubicBezTo>
                    <a:lnTo>
                      <a:pt x="148018" y="619020"/>
                    </a:lnTo>
                    <a:lnTo>
                      <a:pt x="148018" y="647910"/>
                    </a:lnTo>
                    <a:cubicBezTo>
                      <a:pt x="148018" y="668951"/>
                      <a:pt x="165077" y="686010"/>
                      <a:pt x="186118" y="686010"/>
                    </a:cubicBezTo>
                    <a:lnTo>
                      <a:pt x="452809" y="686010"/>
                    </a:lnTo>
                    <a:cubicBezTo>
                      <a:pt x="473851" y="686010"/>
                      <a:pt x="490909" y="668951"/>
                      <a:pt x="490909" y="647910"/>
                    </a:cubicBezTo>
                    <a:lnTo>
                      <a:pt x="490909" y="619020"/>
                    </a:lnTo>
                    <a:lnTo>
                      <a:pt x="519484" y="619020"/>
                    </a:lnTo>
                    <a:cubicBezTo>
                      <a:pt x="548059" y="619020"/>
                      <a:pt x="571062" y="603847"/>
                      <a:pt x="573776" y="577682"/>
                    </a:cubicBezTo>
                    <a:lnTo>
                      <a:pt x="573776" y="568157"/>
                    </a:lnTo>
                    <a:cubicBezTo>
                      <a:pt x="574157" y="557393"/>
                      <a:pt x="577015" y="540334"/>
                      <a:pt x="591303" y="534619"/>
                    </a:cubicBezTo>
                    <a:cubicBezTo>
                      <a:pt x="634641" y="517474"/>
                      <a:pt x="638928" y="457257"/>
                      <a:pt x="638928" y="457257"/>
                    </a:cubicBezTo>
                    <a:lnTo>
                      <a:pt x="490909" y="457257"/>
                    </a:lnTo>
                    <a:lnTo>
                      <a:pt x="490909" y="418995"/>
                    </a:lnTo>
                    <a:lnTo>
                      <a:pt x="519484" y="418995"/>
                    </a:lnTo>
                    <a:cubicBezTo>
                      <a:pt x="548059" y="418995"/>
                      <a:pt x="571062" y="403755"/>
                      <a:pt x="573776" y="377609"/>
                    </a:cubicBezTo>
                    <a:lnTo>
                      <a:pt x="573776" y="368084"/>
                    </a:lnTo>
                    <a:cubicBezTo>
                      <a:pt x="574157" y="357321"/>
                      <a:pt x="577015" y="340262"/>
                      <a:pt x="591303" y="334547"/>
                    </a:cubicBezTo>
                    <a:cubicBezTo>
                      <a:pt x="634641" y="317402"/>
                      <a:pt x="638928" y="257185"/>
                      <a:pt x="638928" y="257185"/>
                    </a:cubicBezTo>
                    <a:lnTo>
                      <a:pt x="490909" y="257185"/>
                    </a:lnTo>
                    <a:lnTo>
                      <a:pt x="490909" y="219085"/>
                    </a:lnTo>
                    <a:lnTo>
                      <a:pt x="519484" y="219085"/>
                    </a:lnTo>
                    <a:cubicBezTo>
                      <a:pt x="548059" y="219085"/>
                      <a:pt x="571062" y="203845"/>
                      <a:pt x="573776" y="177632"/>
                    </a:cubicBezTo>
                    <a:lnTo>
                      <a:pt x="573776" y="168107"/>
                    </a:lnTo>
                    <a:cubicBezTo>
                      <a:pt x="574157" y="157343"/>
                      <a:pt x="577015" y="140294"/>
                      <a:pt x="591303" y="134569"/>
                    </a:cubicBezTo>
                    <a:cubicBezTo>
                      <a:pt x="634641" y="117424"/>
                      <a:pt x="638928" y="57207"/>
                      <a:pt x="638928" y="57207"/>
                    </a:cubicBezTo>
                    <a:lnTo>
                      <a:pt x="490909" y="57207"/>
                    </a:lnTo>
                    <a:lnTo>
                      <a:pt x="490909" y="38100"/>
                    </a:lnTo>
                    <a:cubicBezTo>
                      <a:pt x="490909" y="17058"/>
                      <a:pt x="473851" y="0"/>
                      <a:pt x="452809" y="0"/>
                    </a:cubicBezTo>
                    <a:lnTo>
                      <a:pt x="186109" y="0"/>
                    </a:lnTo>
                    <a:cubicBezTo>
                      <a:pt x="165067" y="0"/>
                      <a:pt x="148009" y="17058"/>
                      <a:pt x="148009" y="38100"/>
                    </a:cubicBezTo>
                    <a:lnTo>
                      <a:pt x="148009" y="57150"/>
                    </a:lnTo>
                    <a:lnTo>
                      <a:pt x="0" y="57150"/>
                    </a:lnTo>
                    <a:cubicBezTo>
                      <a:pt x="0" y="57150"/>
                      <a:pt x="4286" y="117367"/>
                      <a:pt x="47625" y="134512"/>
                    </a:cubicBezTo>
                    <a:cubicBezTo>
                      <a:pt x="61913" y="140227"/>
                      <a:pt x="64770" y="157286"/>
                      <a:pt x="65151" y="168050"/>
                    </a:cubicBezTo>
                    <a:lnTo>
                      <a:pt x="65151" y="177575"/>
                    </a:lnTo>
                    <a:cubicBezTo>
                      <a:pt x="67894" y="203835"/>
                      <a:pt x="90859" y="219075"/>
                      <a:pt x="119434" y="219075"/>
                    </a:cubicBezTo>
                    <a:lnTo>
                      <a:pt x="148009" y="219075"/>
                    </a:lnTo>
                    <a:lnTo>
                      <a:pt x="148009" y="257175"/>
                    </a:lnTo>
                    <a:lnTo>
                      <a:pt x="0" y="257175"/>
                    </a:lnTo>
                    <a:cubicBezTo>
                      <a:pt x="0" y="257175"/>
                      <a:pt x="4286" y="317392"/>
                      <a:pt x="47625" y="334537"/>
                    </a:cubicBezTo>
                    <a:cubicBezTo>
                      <a:pt x="61913" y="340252"/>
                      <a:pt x="64770" y="357311"/>
                      <a:pt x="65151" y="368075"/>
                    </a:cubicBezTo>
                    <a:lnTo>
                      <a:pt x="65151" y="377600"/>
                    </a:lnTo>
                    <a:cubicBezTo>
                      <a:pt x="67894" y="403755"/>
                      <a:pt x="90868" y="418986"/>
                      <a:pt x="119443" y="418986"/>
                    </a:cubicBezTo>
                    <a:lnTo>
                      <a:pt x="148018" y="418986"/>
                    </a:lnTo>
                    <a:lnTo>
                      <a:pt x="148018" y="457248"/>
                    </a:lnTo>
                    <a:close/>
                    <a:moveTo>
                      <a:pt x="119434" y="599970"/>
                    </a:moveTo>
                    <a:cubicBezTo>
                      <a:pt x="103842" y="599970"/>
                      <a:pt x="86554" y="593798"/>
                      <a:pt x="84191" y="576558"/>
                    </a:cubicBezTo>
                    <a:lnTo>
                      <a:pt x="84191" y="567481"/>
                    </a:lnTo>
                    <a:cubicBezTo>
                      <a:pt x="83296" y="542134"/>
                      <a:pt x="72819" y="524180"/>
                      <a:pt x="54664" y="516903"/>
                    </a:cubicBezTo>
                    <a:cubicBezTo>
                      <a:pt x="36719" y="509807"/>
                      <a:pt x="27670" y="491185"/>
                      <a:pt x="23231" y="476307"/>
                    </a:cubicBezTo>
                    <a:lnTo>
                      <a:pt x="148009" y="476307"/>
                    </a:lnTo>
                    <a:lnTo>
                      <a:pt x="148009" y="599970"/>
                    </a:lnTo>
                    <a:close/>
                    <a:moveTo>
                      <a:pt x="490909" y="476307"/>
                    </a:moveTo>
                    <a:lnTo>
                      <a:pt x="615686" y="476307"/>
                    </a:lnTo>
                    <a:cubicBezTo>
                      <a:pt x="611181" y="491157"/>
                      <a:pt x="602094" y="509854"/>
                      <a:pt x="584197" y="516931"/>
                    </a:cubicBezTo>
                    <a:cubicBezTo>
                      <a:pt x="566099" y="524180"/>
                      <a:pt x="555622" y="542134"/>
                      <a:pt x="554669" y="567481"/>
                    </a:cubicBezTo>
                    <a:lnTo>
                      <a:pt x="554669" y="576558"/>
                    </a:lnTo>
                    <a:cubicBezTo>
                      <a:pt x="552317" y="593808"/>
                      <a:pt x="535000" y="599970"/>
                      <a:pt x="519427" y="599970"/>
                    </a:cubicBezTo>
                    <a:lnTo>
                      <a:pt x="490909" y="599970"/>
                    </a:lnTo>
                    <a:close/>
                    <a:moveTo>
                      <a:pt x="615753" y="276225"/>
                    </a:moveTo>
                    <a:cubicBezTo>
                      <a:pt x="611248" y="291074"/>
                      <a:pt x="602161" y="309772"/>
                      <a:pt x="584264" y="316849"/>
                    </a:cubicBezTo>
                    <a:cubicBezTo>
                      <a:pt x="566166" y="324098"/>
                      <a:pt x="555689" y="342052"/>
                      <a:pt x="554736" y="367398"/>
                    </a:cubicBezTo>
                    <a:lnTo>
                      <a:pt x="554736" y="376476"/>
                    </a:lnTo>
                    <a:cubicBezTo>
                      <a:pt x="552383" y="393764"/>
                      <a:pt x="535067" y="399945"/>
                      <a:pt x="519494" y="399945"/>
                    </a:cubicBezTo>
                    <a:lnTo>
                      <a:pt x="490909" y="399945"/>
                    </a:lnTo>
                    <a:lnTo>
                      <a:pt x="490909" y="276225"/>
                    </a:lnTo>
                    <a:close/>
                    <a:moveTo>
                      <a:pt x="615753" y="76248"/>
                    </a:moveTo>
                    <a:cubicBezTo>
                      <a:pt x="611267" y="91088"/>
                      <a:pt x="602199" y="109766"/>
                      <a:pt x="584225" y="116872"/>
                    </a:cubicBezTo>
                    <a:cubicBezTo>
                      <a:pt x="566128" y="124120"/>
                      <a:pt x="555650" y="142075"/>
                      <a:pt x="554698" y="167421"/>
                    </a:cubicBezTo>
                    <a:lnTo>
                      <a:pt x="554698" y="176508"/>
                    </a:lnTo>
                    <a:cubicBezTo>
                      <a:pt x="552412" y="193824"/>
                      <a:pt x="535095" y="200025"/>
                      <a:pt x="519484" y="200025"/>
                    </a:cubicBezTo>
                    <a:lnTo>
                      <a:pt x="490909" y="200025"/>
                    </a:lnTo>
                    <a:lnTo>
                      <a:pt x="490909" y="76248"/>
                    </a:lnTo>
                    <a:close/>
                    <a:moveTo>
                      <a:pt x="167059" y="38100"/>
                    </a:moveTo>
                    <a:cubicBezTo>
                      <a:pt x="167059" y="27579"/>
                      <a:pt x="175588" y="19050"/>
                      <a:pt x="186109" y="19050"/>
                    </a:cubicBezTo>
                    <a:lnTo>
                      <a:pt x="452809" y="19050"/>
                    </a:lnTo>
                    <a:cubicBezTo>
                      <a:pt x="463330" y="19050"/>
                      <a:pt x="471859" y="27579"/>
                      <a:pt x="471859" y="38100"/>
                    </a:cubicBezTo>
                    <a:lnTo>
                      <a:pt x="471859" y="647910"/>
                    </a:lnTo>
                    <a:cubicBezTo>
                      <a:pt x="471859" y="658431"/>
                      <a:pt x="463330" y="666960"/>
                      <a:pt x="452809" y="666960"/>
                    </a:cubicBezTo>
                    <a:lnTo>
                      <a:pt x="186109" y="666960"/>
                    </a:lnTo>
                    <a:cubicBezTo>
                      <a:pt x="175588" y="666960"/>
                      <a:pt x="167059" y="658431"/>
                      <a:pt x="167059" y="647910"/>
                    </a:cubicBezTo>
                    <a:close/>
                    <a:moveTo>
                      <a:pt x="119434" y="200025"/>
                    </a:moveTo>
                    <a:cubicBezTo>
                      <a:pt x="103851" y="200025"/>
                      <a:pt x="86554" y="193824"/>
                      <a:pt x="84191" y="176508"/>
                    </a:cubicBezTo>
                    <a:lnTo>
                      <a:pt x="84191" y="167421"/>
                    </a:lnTo>
                    <a:cubicBezTo>
                      <a:pt x="83296" y="142084"/>
                      <a:pt x="72819" y="124130"/>
                      <a:pt x="54664" y="116853"/>
                    </a:cubicBezTo>
                    <a:cubicBezTo>
                      <a:pt x="36719" y="109747"/>
                      <a:pt x="27670" y="91078"/>
                      <a:pt x="23231" y="76248"/>
                    </a:cubicBezTo>
                    <a:lnTo>
                      <a:pt x="148009" y="76248"/>
                    </a:lnTo>
                    <a:lnTo>
                      <a:pt x="148009" y="200025"/>
                    </a:lnTo>
                    <a:close/>
                    <a:moveTo>
                      <a:pt x="119434" y="399945"/>
                    </a:moveTo>
                    <a:cubicBezTo>
                      <a:pt x="103842" y="399945"/>
                      <a:pt x="86554" y="393764"/>
                      <a:pt x="84191" y="376485"/>
                    </a:cubicBezTo>
                    <a:lnTo>
                      <a:pt x="84191" y="367408"/>
                    </a:lnTo>
                    <a:cubicBezTo>
                      <a:pt x="83296" y="342052"/>
                      <a:pt x="72819" y="324107"/>
                      <a:pt x="54664" y="316821"/>
                    </a:cubicBezTo>
                    <a:cubicBezTo>
                      <a:pt x="36719" y="309724"/>
                      <a:pt x="27670" y="291103"/>
                      <a:pt x="23231" y="276225"/>
                    </a:cubicBezTo>
                    <a:lnTo>
                      <a:pt x="148009" y="276225"/>
                    </a:lnTo>
                    <a:lnTo>
                      <a:pt x="148009" y="39994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1909C40-7355-AA64-5E48-6CCA9396C23A}"/>
                  </a:ext>
                </a:extLst>
              </p:cNvPr>
              <p:cNvSpPr/>
              <p:nvPr/>
            </p:nvSpPr>
            <p:spPr>
              <a:xfrm>
                <a:off x="1571730" y="4901893"/>
                <a:ext cx="194370" cy="196371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429DB6C-1909-19EE-120D-0FA74E34A070}"/>
                  </a:ext>
                </a:extLst>
              </p:cNvPr>
              <p:cNvSpPr/>
              <p:nvPr/>
            </p:nvSpPr>
            <p:spPr>
              <a:xfrm>
                <a:off x="1577414" y="4427489"/>
                <a:ext cx="194370" cy="196371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5F14AC8-5CA8-1C25-53D8-F607B6CE3E72}"/>
                  </a:ext>
                </a:extLst>
              </p:cNvPr>
              <p:cNvSpPr/>
              <p:nvPr/>
            </p:nvSpPr>
            <p:spPr>
              <a:xfrm>
                <a:off x="1569097" y="4661471"/>
                <a:ext cx="194370" cy="196371"/>
              </a:xfrm>
              <a:prstGeom prst="ellipse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488B9F2-5552-2130-9561-E105C8E51951}"/>
                </a:ext>
              </a:extLst>
            </p:cNvPr>
            <p:cNvGrpSpPr/>
            <p:nvPr/>
          </p:nvGrpSpPr>
          <p:grpSpPr>
            <a:xfrm>
              <a:off x="1443042" y="4819818"/>
              <a:ext cx="871682" cy="900091"/>
              <a:chOff x="1315619" y="4366627"/>
              <a:chExt cx="724342" cy="785723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7042A2B-8BD5-0E3A-F24F-C9717CE04825}"/>
                  </a:ext>
                </a:extLst>
              </p:cNvPr>
              <p:cNvSpPr/>
              <p:nvPr/>
            </p:nvSpPr>
            <p:spPr>
              <a:xfrm>
                <a:off x="1315619" y="4366627"/>
                <a:ext cx="724342" cy="785723"/>
              </a:xfrm>
              <a:custGeom>
                <a:avLst/>
                <a:gdLst>
                  <a:gd name="connsiteX0" fmla="*/ 0 w 638927"/>
                  <a:gd name="connsiteY0" fmla="*/ 457257 h 686009"/>
                  <a:gd name="connsiteX1" fmla="*/ 47625 w 638927"/>
                  <a:gd name="connsiteY1" fmla="*/ 534619 h 686009"/>
                  <a:gd name="connsiteX2" fmla="*/ 65151 w 638927"/>
                  <a:gd name="connsiteY2" fmla="*/ 568157 h 686009"/>
                  <a:gd name="connsiteX3" fmla="*/ 65151 w 638927"/>
                  <a:gd name="connsiteY3" fmla="*/ 577682 h 686009"/>
                  <a:gd name="connsiteX4" fmla="*/ 119443 w 638927"/>
                  <a:gd name="connsiteY4" fmla="*/ 619020 h 686009"/>
                  <a:gd name="connsiteX5" fmla="*/ 148018 w 638927"/>
                  <a:gd name="connsiteY5" fmla="*/ 619020 h 686009"/>
                  <a:gd name="connsiteX6" fmla="*/ 148018 w 638927"/>
                  <a:gd name="connsiteY6" fmla="*/ 647910 h 686009"/>
                  <a:gd name="connsiteX7" fmla="*/ 186118 w 638927"/>
                  <a:gd name="connsiteY7" fmla="*/ 686010 h 686009"/>
                  <a:gd name="connsiteX8" fmla="*/ 452809 w 638927"/>
                  <a:gd name="connsiteY8" fmla="*/ 686010 h 686009"/>
                  <a:gd name="connsiteX9" fmla="*/ 490909 w 638927"/>
                  <a:gd name="connsiteY9" fmla="*/ 647910 h 686009"/>
                  <a:gd name="connsiteX10" fmla="*/ 490909 w 638927"/>
                  <a:gd name="connsiteY10" fmla="*/ 619020 h 686009"/>
                  <a:gd name="connsiteX11" fmla="*/ 519484 w 638927"/>
                  <a:gd name="connsiteY11" fmla="*/ 619020 h 686009"/>
                  <a:gd name="connsiteX12" fmla="*/ 573776 w 638927"/>
                  <a:gd name="connsiteY12" fmla="*/ 577682 h 686009"/>
                  <a:gd name="connsiteX13" fmla="*/ 573776 w 638927"/>
                  <a:gd name="connsiteY13" fmla="*/ 568157 h 686009"/>
                  <a:gd name="connsiteX14" fmla="*/ 591303 w 638927"/>
                  <a:gd name="connsiteY14" fmla="*/ 534619 h 686009"/>
                  <a:gd name="connsiteX15" fmla="*/ 638928 w 638927"/>
                  <a:gd name="connsiteY15" fmla="*/ 457257 h 686009"/>
                  <a:gd name="connsiteX16" fmla="*/ 490909 w 638927"/>
                  <a:gd name="connsiteY16" fmla="*/ 457257 h 686009"/>
                  <a:gd name="connsiteX17" fmla="*/ 490909 w 638927"/>
                  <a:gd name="connsiteY17" fmla="*/ 418995 h 686009"/>
                  <a:gd name="connsiteX18" fmla="*/ 519484 w 638927"/>
                  <a:gd name="connsiteY18" fmla="*/ 418995 h 686009"/>
                  <a:gd name="connsiteX19" fmla="*/ 573776 w 638927"/>
                  <a:gd name="connsiteY19" fmla="*/ 377609 h 686009"/>
                  <a:gd name="connsiteX20" fmla="*/ 573776 w 638927"/>
                  <a:gd name="connsiteY20" fmla="*/ 368084 h 686009"/>
                  <a:gd name="connsiteX21" fmla="*/ 591303 w 638927"/>
                  <a:gd name="connsiteY21" fmla="*/ 334547 h 686009"/>
                  <a:gd name="connsiteX22" fmla="*/ 638928 w 638927"/>
                  <a:gd name="connsiteY22" fmla="*/ 257185 h 686009"/>
                  <a:gd name="connsiteX23" fmla="*/ 490909 w 638927"/>
                  <a:gd name="connsiteY23" fmla="*/ 257185 h 686009"/>
                  <a:gd name="connsiteX24" fmla="*/ 490909 w 638927"/>
                  <a:gd name="connsiteY24" fmla="*/ 219085 h 686009"/>
                  <a:gd name="connsiteX25" fmla="*/ 519484 w 638927"/>
                  <a:gd name="connsiteY25" fmla="*/ 219085 h 686009"/>
                  <a:gd name="connsiteX26" fmla="*/ 573776 w 638927"/>
                  <a:gd name="connsiteY26" fmla="*/ 177632 h 686009"/>
                  <a:gd name="connsiteX27" fmla="*/ 573776 w 638927"/>
                  <a:gd name="connsiteY27" fmla="*/ 168107 h 686009"/>
                  <a:gd name="connsiteX28" fmla="*/ 591303 w 638927"/>
                  <a:gd name="connsiteY28" fmla="*/ 134569 h 686009"/>
                  <a:gd name="connsiteX29" fmla="*/ 638928 w 638927"/>
                  <a:gd name="connsiteY29" fmla="*/ 57207 h 686009"/>
                  <a:gd name="connsiteX30" fmla="*/ 490909 w 638927"/>
                  <a:gd name="connsiteY30" fmla="*/ 57207 h 686009"/>
                  <a:gd name="connsiteX31" fmla="*/ 490909 w 638927"/>
                  <a:gd name="connsiteY31" fmla="*/ 38100 h 686009"/>
                  <a:gd name="connsiteX32" fmla="*/ 452809 w 638927"/>
                  <a:gd name="connsiteY32" fmla="*/ 0 h 686009"/>
                  <a:gd name="connsiteX33" fmla="*/ 186109 w 638927"/>
                  <a:gd name="connsiteY33" fmla="*/ 0 h 686009"/>
                  <a:gd name="connsiteX34" fmla="*/ 148009 w 638927"/>
                  <a:gd name="connsiteY34" fmla="*/ 38100 h 686009"/>
                  <a:gd name="connsiteX35" fmla="*/ 148009 w 638927"/>
                  <a:gd name="connsiteY35" fmla="*/ 57150 h 686009"/>
                  <a:gd name="connsiteX36" fmla="*/ 0 w 638927"/>
                  <a:gd name="connsiteY36" fmla="*/ 57150 h 686009"/>
                  <a:gd name="connsiteX37" fmla="*/ 47625 w 638927"/>
                  <a:gd name="connsiteY37" fmla="*/ 134512 h 686009"/>
                  <a:gd name="connsiteX38" fmla="*/ 65151 w 638927"/>
                  <a:gd name="connsiteY38" fmla="*/ 168050 h 686009"/>
                  <a:gd name="connsiteX39" fmla="*/ 65151 w 638927"/>
                  <a:gd name="connsiteY39" fmla="*/ 177575 h 686009"/>
                  <a:gd name="connsiteX40" fmla="*/ 119434 w 638927"/>
                  <a:gd name="connsiteY40" fmla="*/ 219075 h 686009"/>
                  <a:gd name="connsiteX41" fmla="*/ 148009 w 638927"/>
                  <a:gd name="connsiteY41" fmla="*/ 219075 h 686009"/>
                  <a:gd name="connsiteX42" fmla="*/ 148009 w 638927"/>
                  <a:gd name="connsiteY42" fmla="*/ 257175 h 686009"/>
                  <a:gd name="connsiteX43" fmla="*/ 0 w 638927"/>
                  <a:gd name="connsiteY43" fmla="*/ 257175 h 686009"/>
                  <a:gd name="connsiteX44" fmla="*/ 47625 w 638927"/>
                  <a:gd name="connsiteY44" fmla="*/ 334537 h 686009"/>
                  <a:gd name="connsiteX45" fmla="*/ 65151 w 638927"/>
                  <a:gd name="connsiteY45" fmla="*/ 368075 h 686009"/>
                  <a:gd name="connsiteX46" fmla="*/ 65151 w 638927"/>
                  <a:gd name="connsiteY46" fmla="*/ 377600 h 686009"/>
                  <a:gd name="connsiteX47" fmla="*/ 119443 w 638927"/>
                  <a:gd name="connsiteY47" fmla="*/ 418986 h 686009"/>
                  <a:gd name="connsiteX48" fmla="*/ 148018 w 638927"/>
                  <a:gd name="connsiteY48" fmla="*/ 418986 h 686009"/>
                  <a:gd name="connsiteX49" fmla="*/ 148018 w 638927"/>
                  <a:gd name="connsiteY49" fmla="*/ 457248 h 686009"/>
                  <a:gd name="connsiteX50" fmla="*/ 119434 w 638927"/>
                  <a:gd name="connsiteY50" fmla="*/ 599970 h 686009"/>
                  <a:gd name="connsiteX51" fmla="*/ 84191 w 638927"/>
                  <a:gd name="connsiteY51" fmla="*/ 576558 h 686009"/>
                  <a:gd name="connsiteX52" fmla="*/ 84191 w 638927"/>
                  <a:gd name="connsiteY52" fmla="*/ 567481 h 686009"/>
                  <a:gd name="connsiteX53" fmla="*/ 54664 w 638927"/>
                  <a:gd name="connsiteY53" fmla="*/ 516903 h 686009"/>
                  <a:gd name="connsiteX54" fmla="*/ 23231 w 638927"/>
                  <a:gd name="connsiteY54" fmla="*/ 476307 h 686009"/>
                  <a:gd name="connsiteX55" fmla="*/ 148009 w 638927"/>
                  <a:gd name="connsiteY55" fmla="*/ 476307 h 686009"/>
                  <a:gd name="connsiteX56" fmla="*/ 148009 w 638927"/>
                  <a:gd name="connsiteY56" fmla="*/ 599970 h 686009"/>
                  <a:gd name="connsiteX57" fmla="*/ 490909 w 638927"/>
                  <a:gd name="connsiteY57" fmla="*/ 476307 h 686009"/>
                  <a:gd name="connsiteX58" fmla="*/ 615686 w 638927"/>
                  <a:gd name="connsiteY58" fmla="*/ 476307 h 686009"/>
                  <a:gd name="connsiteX59" fmla="*/ 584197 w 638927"/>
                  <a:gd name="connsiteY59" fmla="*/ 516931 h 686009"/>
                  <a:gd name="connsiteX60" fmla="*/ 554669 w 638927"/>
                  <a:gd name="connsiteY60" fmla="*/ 567481 h 686009"/>
                  <a:gd name="connsiteX61" fmla="*/ 554669 w 638927"/>
                  <a:gd name="connsiteY61" fmla="*/ 576558 h 686009"/>
                  <a:gd name="connsiteX62" fmla="*/ 519427 w 638927"/>
                  <a:gd name="connsiteY62" fmla="*/ 599970 h 686009"/>
                  <a:gd name="connsiteX63" fmla="*/ 490909 w 638927"/>
                  <a:gd name="connsiteY63" fmla="*/ 599970 h 686009"/>
                  <a:gd name="connsiteX64" fmla="*/ 615753 w 638927"/>
                  <a:gd name="connsiteY64" fmla="*/ 276225 h 686009"/>
                  <a:gd name="connsiteX65" fmla="*/ 584264 w 638927"/>
                  <a:gd name="connsiteY65" fmla="*/ 316849 h 686009"/>
                  <a:gd name="connsiteX66" fmla="*/ 554736 w 638927"/>
                  <a:gd name="connsiteY66" fmla="*/ 367398 h 686009"/>
                  <a:gd name="connsiteX67" fmla="*/ 554736 w 638927"/>
                  <a:gd name="connsiteY67" fmla="*/ 376476 h 686009"/>
                  <a:gd name="connsiteX68" fmla="*/ 519494 w 638927"/>
                  <a:gd name="connsiteY68" fmla="*/ 399945 h 686009"/>
                  <a:gd name="connsiteX69" fmla="*/ 490909 w 638927"/>
                  <a:gd name="connsiteY69" fmla="*/ 399945 h 686009"/>
                  <a:gd name="connsiteX70" fmla="*/ 490909 w 638927"/>
                  <a:gd name="connsiteY70" fmla="*/ 276225 h 686009"/>
                  <a:gd name="connsiteX71" fmla="*/ 615753 w 638927"/>
                  <a:gd name="connsiteY71" fmla="*/ 76248 h 686009"/>
                  <a:gd name="connsiteX72" fmla="*/ 584225 w 638927"/>
                  <a:gd name="connsiteY72" fmla="*/ 116872 h 686009"/>
                  <a:gd name="connsiteX73" fmla="*/ 554698 w 638927"/>
                  <a:gd name="connsiteY73" fmla="*/ 167421 h 686009"/>
                  <a:gd name="connsiteX74" fmla="*/ 554698 w 638927"/>
                  <a:gd name="connsiteY74" fmla="*/ 176508 h 686009"/>
                  <a:gd name="connsiteX75" fmla="*/ 519484 w 638927"/>
                  <a:gd name="connsiteY75" fmla="*/ 200025 h 686009"/>
                  <a:gd name="connsiteX76" fmla="*/ 490909 w 638927"/>
                  <a:gd name="connsiteY76" fmla="*/ 200025 h 686009"/>
                  <a:gd name="connsiteX77" fmla="*/ 490909 w 638927"/>
                  <a:gd name="connsiteY77" fmla="*/ 76248 h 686009"/>
                  <a:gd name="connsiteX78" fmla="*/ 167059 w 638927"/>
                  <a:gd name="connsiteY78" fmla="*/ 38100 h 686009"/>
                  <a:gd name="connsiteX79" fmla="*/ 186109 w 638927"/>
                  <a:gd name="connsiteY79" fmla="*/ 19050 h 686009"/>
                  <a:gd name="connsiteX80" fmla="*/ 452809 w 638927"/>
                  <a:gd name="connsiteY80" fmla="*/ 19050 h 686009"/>
                  <a:gd name="connsiteX81" fmla="*/ 471859 w 638927"/>
                  <a:gd name="connsiteY81" fmla="*/ 38100 h 686009"/>
                  <a:gd name="connsiteX82" fmla="*/ 471859 w 638927"/>
                  <a:gd name="connsiteY82" fmla="*/ 647910 h 686009"/>
                  <a:gd name="connsiteX83" fmla="*/ 452809 w 638927"/>
                  <a:gd name="connsiteY83" fmla="*/ 666960 h 686009"/>
                  <a:gd name="connsiteX84" fmla="*/ 186109 w 638927"/>
                  <a:gd name="connsiteY84" fmla="*/ 666960 h 686009"/>
                  <a:gd name="connsiteX85" fmla="*/ 167059 w 638927"/>
                  <a:gd name="connsiteY85" fmla="*/ 647910 h 686009"/>
                  <a:gd name="connsiteX86" fmla="*/ 119434 w 638927"/>
                  <a:gd name="connsiteY86" fmla="*/ 200025 h 686009"/>
                  <a:gd name="connsiteX87" fmla="*/ 84191 w 638927"/>
                  <a:gd name="connsiteY87" fmla="*/ 176508 h 686009"/>
                  <a:gd name="connsiteX88" fmla="*/ 84191 w 638927"/>
                  <a:gd name="connsiteY88" fmla="*/ 167421 h 686009"/>
                  <a:gd name="connsiteX89" fmla="*/ 54664 w 638927"/>
                  <a:gd name="connsiteY89" fmla="*/ 116853 h 686009"/>
                  <a:gd name="connsiteX90" fmla="*/ 23231 w 638927"/>
                  <a:gd name="connsiteY90" fmla="*/ 76248 h 686009"/>
                  <a:gd name="connsiteX91" fmla="*/ 148009 w 638927"/>
                  <a:gd name="connsiteY91" fmla="*/ 76248 h 686009"/>
                  <a:gd name="connsiteX92" fmla="*/ 148009 w 638927"/>
                  <a:gd name="connsiteY92" fmla="*/ 200025 h 686009"/>
                  <a:gd name="connsiteX93" fmla="*/ 119434 w 638927"/>
                  <a:gd name="connsiteY93" fmla="*/ 399945 h 686009"/>
                  <a:gd name="connsiteX94" fmla="*/ 84191 w 638927"/>
                  <a:gd name="connsiteY94" fmla="*/ 376485 h 686009"/>
                  <a:gd name="connsiteX95" fmla="*/ 84191 w 638927"/>
                  <a:gd name="connsiteY95" fmla="*/ 367408 h 686009"/>
                  <a:gd name="connsiteX96" fmla="*/ 54664 w 638927"/>
                  <a:gd name="connsiteY96" fmla="*/ 316821 h 686009"/>
                  <a:gd name="connsiteX97" fmla="*/ 23231 w 638927"/>
                  <a:gd name="connsiteY97" fmla="*/ 276225 h 686009"/>
                  <a:gd name="connsiteX98" fmla="*/ 148009 w 638927"/>
                  <a:gd name="connsiteY98" fmla="*/ 276225 h 686009"/>
                  <a:gd name="connsiteX99" fmla="*/ 148009 w 638927"/>
                  <a:gd name="connsiteY99" fmla="*/ 399945 h 686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638927" h="686009">
                    <a:moveTo>
                      <a:pt x="0" y="457257"/>
                    </a:moveTo>
                    <a:cubicBezTo>
                      <a:pt x="0" y="457257"/>
                      <a:pt x="4286" y="517474"/>
                      <a:pt x="47625" y="534619"/>
                    </a:cubicBezTo>
                    <a:cubicBezTo>
                      <a:pt x="61913" y="540334"/>
                      <a:pt x="64770" y="557393"/>
                      <a:pt x="65151" y="568157"/>
                    </a:cubicBezTo>
                    <a:lnTo>
                      <a:pt x="65151" y="577682"/>
                    </a:lnTo>
                    <a:cubicBezTo>
                      <a:pt x="67894" y="603847"/>
                      <a:pt x="90868" y="619020"/>
                      <a:pt x="119443" y="619020"/>
                    </a:cubicBezTo>
                    <a:lnTo>
                      <a:pt x="148018" y="619020"/>
                    </a:lnTo>
                    <a:lnTo>
                      <a:pt x="148018" y="647910"/>
                    </a:lnTo>
                    <a:cubicBezTo>
                      <a:pt x="148018" y="668951"/>
                      <a:pt x="165077" y="686010"/>
                      <a:pt x="186118" y="686010"/>
                    </a:cubicBezTo>
                    <a:lnTo>
                      <a:pt x="452809" y="686010"/>
                    </a:lnTo>
                    <a:cubicBezTo>
                      <a:pt x="473851" y="686010"/>
                      <a:pt x="490909" y="668951"/>
                      <a:pt x="490909" y="647910"/>
                    </a:cubicBezTo>
                    <a:lnTo>
                      <a:pt x="490909" y="619020"/>
                    </a:lnTo>
                    <a:lnTo>
                      <a:pt x="519484" y="619020"/>
                    </a:lnTo>
                    <a:cubicBezTo>
                      <a:pt x="548059" y="619020"/>
                      <a:pt x="571062" y="603847"/>
                      <a:pt x="573776" y="577682"/>
                    </a:cubicBezTo>
                    <a:lnTo>
                      <a:pt x="573776" y="568157"/>
                    </a:lnTo>
                    <a:cubicBezTo>
                      <a:pt x="574157" y="557393"/>
                      <a:pt x="577015" y="540334"/>
                      <a:pt x="591303" y="534619"/>
                    </a:cubicBezTo>
                    <a:cubicBezTo>
                      <a:pt x="634641" y="517474"/>
                      <a:pt x="638928" y="457257"/>
                      <a:pt x="638928" y="457257"/>
                    </a:cubicBezTo>
                    <a:lnTo>
                      <a:pt x="490909" y="457257"/>
                    </a:lnTo>
                    <a:lnTo>
                      <a:pt x="490909" y="418995"/>
                    </a:lnTo>
                    <a:lnTo>
                      <a:pt x="519484" y="418995"/>
                    </a:lnTo>
                    <a:cubicBezTo>
                      <a:pt x="548059" y="418995"/>
                      <a:pt x="571062" y="403755"/>
                      <a:pt x="573776" y="377609"/>
                    </a:cubicBezTo>
                    <a:lnTo>
                      <a:pt x="573776" y="368084"/>
                    </a:lnTo>
                    <a:cubicBezTo>
                      <a:pt x="574157" y="357321"/>
                      <a:pt x="577015" y="340262"/>
                      <a:pt x="591303" y="334547"/>
                    </a:cubicBezTo>
                    <a:cubicBezTo>
                      <a:pt x="634641" y="317402"/>
                      <a:pt x="638928" y="257185"/>
                      <a:pt x="638928" y="257185"/>
                    </a:cubicBezTo>
                    <a:lnTo>
                      <a:pt x="490909" y="257185"/>
                    </a:lnTo>
                    <a:lnTo>
                      <a:pt x="490909" y="219085"/>
                    </a:lnTo>
                    <a:lnTo>
                      <a:pt x="519484" y="219085"/>
                    </a:lnTo>
                    <a:cubicBezTo>
                      <a:pt x="548059" y="219085"/>
                      <a:pt x="571062" y="203845"/>
                      <a:pt x="573776" y="177632"/>
                    </a:cubicBezTo>
                    <a:lnTo>
                      <a:pt x="573776" y="168107"/>
                    </a:lnTo>
                    <a:cubicBezTo>
                      <a:pt x="574157" y="157343"/>
                      <a:pt x="577015" y="140294"/>
                      <a:pt x="591303" y="134569"/>
                    </a:cubicBezTo>
                    <a:cubicBezTo>
                      <a:pt x="634641" y="117424"/>
                      <a:pt x="638928" y="57207"/>
                      <a:pt x="638928" y="57207"/>
                    </a:cubicBezTo>
                    <a:lnTo>
                      <a:pt x="490909" y="57207"/>
                    </a:lnTo>
                    <a:lnTo>
                      <a:pt x="490909" y="38100"/>
                    </a:lnTo>
                    <a:cubicBezTo>
                      <a:pt x="490909" y="17058"/>
                      <a:pt x="473851" y="0"/>
                      <a:pt x="452809" y="0"/>
                    </a:cubicBezTo>
                    <a:lnTo>
                      <a:pt x="186109" y="0"/>
                    </a:lnTo>
                    <a:cubicBezTo>
                      <a:pt x="165067" y="0"/>
                      <a:pt x="148009" y="17058"/>
                      <a:pt x="148009" y="38100"/>
                    </a:cubicBezTo>
                    <a:lnTo>
                      <a:pt x="148009" y="57150"/>
                    </a:lnTo>
                    <a:lnTo>
                      <a:pt x="0" y="57150"/>
                    </a:lnTo>
                    <a:cubicBezTo>
                      <a:pt x="0" y="57150"/>
                      <a:pt x="4286" y="117367"/>
                      <a:pt x="47625" y="134512"/>
                    </a:cubicBezTo>
                    <a:cubicBezTo>
                      <a:pt x="61913" y="140227"/>
                      <a:pt x="64770" y="157286"/>
                      <a:pt x="65151" y="168050"/>
                    </a:cubicBezTo>
                    <a:lnTo>
                      <a:pt x="65151" y="177575"/>
                    </a:lnTo>
                    <a:cubicBezTo>
                      <a:pt x="67894" y="203835"/>
                      <a:pt x="90859" y="219075"/>
                      <a:pt x="119434" y="219075"/>
                    </a:cubicBezTo>
                    <a:lnTo>
                      <a:pt x="148009" y="219075"/>
                    </a:lnTo>
                    <a:lnTo>
                      <a:pt x="148009" y="257175"/>
                    </a:lnTo>
                    <a:lnTo>
                      <a:pt x="0" y="257175"/>
                    </a:lnTo>
                    <a:cubicBezTo>
                      <a:pt x="0" y="257175"/>
                      <a:pt x="4286" y="317392"/>
                      <a:pt x="47625" y="334537"/>
                    </a:cubicBezTo>
                    <a:cubicBezTo>
                      <a:pt x="61913" y="340252"/>
                      <a:pt x="64770" y="357311"/>
                      <a:pt x="65151" y="368075"/>
                    </a:cubicBezTo>
                    <a:lnTo>
                      <a:pt x="65151" y="377600"/>
                    </a:lnTo>
                    <a:cubicBezTo>
                      <a:pt x="67894" y="403755"/>
                      <a:pt x="90868" y="418986"/>
                      <a:pt x="119443" y="418986"/>
                    </a:cubicBezTo>
                    <a:lnTo>
                      <a:pt x="148018" y="418986"/>
                    </a:lnTo>
                    <a:lnTo>
                      <a:pt x="148018" y="457248"/>
                    </a:lnTo>
                    <a:close/>
                    <a:moveTo>
                      <a:pt x="119434" y="599970"/>
                    </a:moveTo>
                    <a:cubicBezTo>
                      <a:pt x="103842" y="599970"/>
                      <a:pt x="86554" y="593798"/>
                      <a:pt x="84191" y="576558"/>
                    </a:cubicBezTo>
                    <a:lnTo>
                      <a:pt x="84191" y="567481"/>
                    </a:lnTo>
                    <a:cubicBezTo>
                      <a:pt x="83296" y="542134"/>
                      <a:pt x="72819" y="524180"/>
                      <a:pt x="54664" y="516903"/>
                    </a:cubicBezTo>
                    <a:cubicBezTo>
                      <a:pt x="36719" y="509807"/>
                      <a:pt x="27670" y="491185"/>
                      <a:pt x="23231" y="476307"/>
                    </a:cubicBezTo>
                    <a:lnTo>
                      <a:pt x="148009" y="476307"/>
                    </a:lnTo>
                    <a:lnTo>
                      <a:pt x="148009" y="599970"/>
                    </a:lnTo>
                    <a:close/>
                    <a:moveTo>
                      <a:pt x="490909" y="476307"/>
                    </a:moveTo>
                    <a:lnTo>
                      <a:pt x="615686" y="476307"/>
                    </a:lnTo>
                    <a:cubicBezTo>
                      <a:pt x="611181" y="491157"/>
                      <a:pt x="602094" y="509854"/>
                      <a:pt x="584197" y="516931"/>
                    </a:cubicBezTo>
                    <a:cubicBezTo>
                      <a:pt x="566099" y="524180"/>
                      <a:pt x="555622" y="542134"/>
                      <a:pt x="554669" y="567481"/>
                    </a:cubicBezTo>
                    <a:lnTo>
                      <a:pt x="554669" y="576558"/>
                    </a:lnTo>
                    <a:cubicBezTo>
                      <a:pt x="552317" y="593808"/>
                      <a:pt x="535000" y="599970"/>
                      <a:pt x="519427" y="599970"/>
                    </a:cubicBezTo>
                    <a:lnTo>
                      <a:pt x="490909" y="599970"/>
                    </a:lnTo>
                    <a:close/>
                    <a:moveTo>
                      <a:pt x="615753" y="276225"/>
                    </a:moveTo>
                    <a:cubicBezTo>
                      <a:pt x="611248" y="291074"/>
                      <a:pt x="602161" y="309772"/>
                      <a:pt x="584264" y="316849"/>
                    </a:cubicBezTo>
                    <a:cubicBezTo>
                      <a:pt x="566166" y="324098"/>
                      <a:pt x="555689" y="342052"/>
                      <a:pt x="554736" y="367398"/>
                    </a:cubicBezTo>
                    <a:lnTo>
                      <a:pt x="554736" y="376476"/>
                    </a:lnTo>
                    <a:cubicBezTo>
                      <a:pt x="552383" y="393764"/>
                      <a:pt x="535067" y="399945"/>
                      <a:pt x="519494" y="399945"/>
                    </a:cubicBezTo>
                    <a:lnTo>
                      <a:pt x="490909" y="399945"/>
                    </a:lnTo>
                    <a:lnTo>
                      <a:pt x="490909" y="276225"/>
                    </a:lnTo>
                    <a:close/>
                    <a:moveTo>
                      <a:pt x="615753" y="76248"/>
                    </a:moveTo>
                    <a:cubicBezTo>
                      <a:pt x="611267" y="91088"/>
                      <a:pt x="602199" y="109766"/>
                      <a:pt x="584225" y="116872"/>
                    </a:cubicBezTo>
                    <a:cubicBezTo>
                      <a:pt x="566128" y="124120"/>
                      <a:pt x="555650" y="142075"/>
                      <a:pt x="554698" y="167421"/>
                    </a:cubicBezTo>
                    <a:lnTo>
                      <a:pt x="554698" y="176508"/>
                    </a:lnTo>
                    <a:cubicBezTo>
                      <a:pt x="552412" y="193824"/>
                      <a:pt x="535095" y="200025"/>
                      <a:pt x="519484" y="200025"/>
                    </a:cubicBezTo>
                    <a:lnTo>
                      <a:pt x="490909" y="200025"/>
                    </a:lnTo>
                    <a:lnTo>
                      <a:pt x="490909" y="76248"/>
                    </a:lnTo>
                    <a:close/>
                    <a:moveTo>
                      <a:pt x="167059" y="38100"/>
                    </a:moveTo>
                    <a:cubicBezTo>
                      <a:pt x="167059" y="27579"/>
                      <a:pt x="175588" y="19050"/>
                      <a:pt x="186109" y="19050"/>
                    </a:cubicBezTo>
                    <a:lnTo>
                      <a:pt x="452809" y="19050"/>
                    </a:lnTo>
                    <a:cubicBezTo>
                      <a:pt x="463330" y="19050"/>
                      <a:pt x="471859" y="27579"/>
                      <a:pt x="471859" y="38100"/>
                    </a:cubicBezTo>
                    <a:lnTo>
                      <a:pt x="471859" y="647910"/>
                    </a:lnTo>
                    <a:cubicBezTo>
                      <a:pt x="471859" y="658431"/>
                      <a:pt x="463330" y="666960"/>
                      <a:pt x="452809" y="666960"/>
                    </a:cubicBezTo>
                    <a:lnTo>
                      <a:pt x="186109" y="666960"/>
                    </a:lnTo>
                    <a:cubicBezTo>
                      <a:pt x="175588" y="666960"/>
                      <a:pt x="167059" y="658431"/>
                      <a:pt x="167059" y="647910"/>
                    </a:cubicBezTo>
                    <a:close/>
                    <a:moveTo>
                      <a:pt x="119434" y="200025"/>
                    </a:moveTo>
                    <a:cubicBezTo>
                      <a:pt x="103851" y="200025"/>
                      <a:pt x="86554" y="193824"/>
                      <a:pt x="84191" y="176508"/>
                    </a:cubicBezTo>
                    <a:lnTo>
                      <a:pt x="84191" y="167421"/>
                    </a:lnTo>
                    <a:cubicBezTo>
                      <a:pt x="83296" y="142084"/>
                      <a:pt x="72819" y="124130"/>
                      <a:pt x="54664" y="116853"/>
                    </a:cubicBezTo>
                    <a:cubicBezTo>
                      <a:pt x="36719" y="109747"/>
                      <a:pt x="27670" y="91078"/>
                      <a:pt x="23231" y="76248"/>
                    </a:cubicBezTo>
                    <a:lnTo>
                      <a:pt x="148009" y="76248"/>
                    </a:lnTo>
                    <a:lnTo>
                      <a:pt x="148009" y="200025"/>
                    </a:lnTo>
                    <a:close/>
                    <a:moveTo>
                      <a:pt x="119434" y="399945"/>
                    </a:moveTo>
                    <a:cubicBezTo>
                      <a:pt x="103842" y="399945"/>
                      <a:pt x="86554" y="393764"/>
                      <a:pt x="84191" y="376485"/>
                    </a:cubicBezTo>
                    <a:lnTo>
                      <a:pt x="84191" y="367408"/>
                    </a:lnTo>
                    <a:cubicBezTo>
                      <a:pt x="83296" y="342052"/>
                      <a:pt x="72819" y="324107"/>
                      <a:pt x="54664" y="316821"/>
                    </a:cubicBezTo>
                    <a:cubicBezTo>
                      <a:pt x="36719" y="309724"/>
                      <a:pt x="27670" y="291103"/>
                      <a:pt x="23231" y="276225"/>
                    </a:cubicBezTo>
                    <a:lnTo>
                      <a:pt x="148009" y="276225"/>
                    </a:lnTo>
                    <a:lnTo>
                      <a:pt x="148009" y="39994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709328D0-D0D2-D4CD-50E4-D06ED0E3709C}"/>
                  </a:ext>
                </a:extLst>
              </p:cNvPr>
              <p:cNvSpPr/>
              <p:nvPr/>
            </p:nvSpPr>
            <p:spPr>
              <a:xfrm>
                <a:off x="1582742" y="4901893"/>
                <a:ext cx="194370" cy="196371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B5E9CA6B-9578-BD89-6A5D-B47D3035863B}"/>
                  </a:ext>
                </a:extLst>
              </p:cNvPr>
              <p:cNvSpPr/>
              <p:nvPr/>
            </p:nvSpPr>
            <p:spPr>
              <a:xfrm>
                <a:off x="1577414" y="4427489"/>
                <a:ext cx="194370" cy="196371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793AC16-70CC-1408-8B55-EF0CB380390B}"/>
                  </a:ext>
                </a:extLst>
              </p:cNvPr>
              <p:cNvSpPr/>
              <p:nvPr/>
            </p:nvSpPr>
            <p:spPr>
              <a:xfrm>
                <a:off x="1580109" y="4661471"/>
                <a:ext cx="194370" cy="196371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FFFAF9B-00BA-3096-B388-7D5539FB01EE}"/>
                </a:ext>
              </a:extLst>
            </p:cNvPr>
            <p:cNvCxnSpPr>
              <a:cxnSpLocks/>
            </p:cNvCxnSpPr>
            <p:nvPr/>
          </p:nvCxnSpPr>
          <p:spPr>
            <a:xfrm>
              <a:off x="1332523" y="3022515"/>
              <a:ext cx="7031744" cy="0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70DDBF4-4EC8-BFD5-3FF5-B81A4EC472A3}"/>
                </a:ext>
              </a:extLst>
            </p:cNvPr>
            <p:cNvCxnSpPr>
              <a:cxnSpLocks/>
            </p:cNvCxnSpPr>
            <p:nvPr/>
          </p:nvCxnSpPr>
          <p:spPr>
            <a:xfrm>
              <a:off x="1332523" y="4608698"/>
              <a:ext cx="7031744" cy="0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F0C3AFA-DC25-6211-716F-FB0A96EE6985}"/>
                </a:ext>
              </a:extLst>
            </p:cNvPr>
            <p:cNvCxnSpPr>
              <a:cxnSpLocks/>
            </p:cNvCxnSpPr>
            <p:nvPr/>
          </p:nvCxnSpPr>
          <p:spPr>
            <a:xfrm>
              <a:off x="1332523" y="1901318"/>
              <a:ext cx="7031744" cy="0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02868C1-1EEB-C674-D320-C7CE252C61B5}"/>
                </a:ext>
              </a:extLst>
            </p:cNvPr>
            <p:cNvCxnSpPr>
              <a:cxnSpLocks/>
            </p:cNvCxnSpPr>
            <p:nvPr/>
          </p:nvCxnSpPr>
          <p:spPr>
            <a:xfrm>
              <a:off x="4337539" y="1482034"/>
              <a:ext cx="0" cy="4322418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247E4271-3349-7ECF-9501-F7E95C2D9F69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955" y="2196280"/>
              <a:ext cx="1533339" cy="613335"/>
            </a:xfrm>
            <a:prstGeom prst="rect">
              <a:avLst/>
            </a:prstGeom>
          </p:spPr>
        </p:pic>
        <p:pic>
          <p:nvPicPr>
            <p:cNvPr id="59" name="Picture 58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E2560275-B1F0-1A85-E79B-284D2064D75B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695" y="3578375"/>
              <a:ext cx="1533339" cy="613335"/>
            </a:xfrm>
            <a:prstGeom prst="rect">
              <a:avLst/>
            </a:prstGeom>
          </p:spPr>
        </p:pic>
        <p:pic>
          <p:nvPicPr>
            <p:cNvPr id="60" name="Picture 59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B9BF66BC-2D5B-DAD9-70E5-2FD7DBB5BA44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695" y="4936894"/>
              <a:ext cx="1533339" cy="613335"/>
            </a:xfrm>
            <a:prstGeom prst="rect">
              <a:avLst/>
            </a:prstGeom>
          </p:spPr>
        </p:pic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A52B166-4FC6-898C-0059-D3D6041FF9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1482034"/>
              <a:ext cx="0" cy="4322418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167788ED-682A-C598-50D5-1A6B58DAB9DC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6415" y="2196280"/>
              <a:ext cx="1533339" cy="613335"/>
            </a:xfrm>
            <a:prstGeom prst="rect">
              <a:avLst/>
            </a:prstGeom>
          </p:spPr>
        </p:pic>
        <p:pic>
          <p:nvPicPr>
            <p:cNvPr id="2048" name="Picture 2047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AADA0AAF-B587-81C3-3A84-8A5C89DA69B6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155" y="4938535"/>
              <a:ext cx="1533339" cy="613335"/>
            </a:xfrm>
            <a:prstGeom prst="rect">
              <a:avLst/>
            </a:prstGeom>
          </p:spPr>
        </p:pic>
        <p:pic>
          <p:nvPicPr>
            <p:cNvPr id="2049" name="Picture 2048" descr="A blue arrow with black text&#10;&#10;AI-generated content may be incorrect.">
              <a:extLst>
                <a:ext uri="{FF2B5EF4-FFF2-40B4-BE49-F238E27FC236}">
                  <a16:creationId xmlns:a16="http://schemas.microsoft.com/office/drawing/2014/main" id="{E7948CFD-3F1F-306E-6638-AF9F96F8A886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155" y="3221841"/>
              <a:ext cx="1170009" cy="623030"/>
            </a:xfrm>
            <a:prstGeom prst="rect">
              <a:avLst/>
            </a:prstGeom>
          </p:spPr>
        </p:pic>
        <p:pic>
          <p:nvPicPr>
            <p:cNvPr id="2051" name="Picture 2050" descr="A logo with a black background&#10;&#10;AI-generated content may be incorrect.">
              <a:extLst>
                <a:ext uri="{FF2B5EF4-FFF2-40B4-BE49-F238E27FC236}">
                  <a16:creationId xmlns:a16="http://schemas.microsoft.com/office/drawing/2014/main" id="{58D3A154-351D-CDB3-BEB9-09B065614110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1" t="12439" r="6465" b="11781"/>
            <a:stretch>
              <a:fillRect/>
            </a:stretch>
          </p:blipFill>
          <p:spPr>
            <a:xfrm>
              <a:off x="4975830" y="3895399"/>
              <a:ext cx="1096725" cy="677906"/>
            </a:xfrm>
            <a:prstGeom prst="rect">
              <a:avLst/>
            </a:prstGeom>
          </p:spPr>
        </p:pic>
        <p:cxnSp>
          <p:nvCxnSpPr>
            <p:cNvPr id="2052" name="Straight Connector 2051">
              <a:extLst>
                <a:ext uri="{FF2B5EF4-FFF2-40B4-BE49-F238E27FC236}">
                  <a16:creationId xmlns:a16="http://schemas.microsoft.com/office/drawing/2014/main" id="{14BE240C-49E7-4D34-F141-060627261A9E}"/>
                </a:ext>
              </a:extLst>
            </p:cNvPr>
            <p:cNvCxnSpPr>
              <a:cxnSpLocks/>
            </p:cNvCxnSpPr>
            <p:nvPr/>
          </p:nvCxnSpPr>
          <p:spPr>
            <a:xfrm>
              <a:off x="8370276" y="1482034"/>
              <a:ext cx="0" cy="4322418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53" name="Picture 2052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4922A241-B878-10B9-D0A3-B73D259DF7D0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333" y="2190847"/>
              <a:ext cx="1533339" cy="613335"/>
            </a:xfrm>
            <a:prstGeom prst="rect">
              <a:avLst/>
            </a:prstGeom>
          </p:spPr>
        </p:pic>
        <p:pic>
          <p:nvPicPr>
            <p:cNvPr id="2054" name="Picture 2053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01C14F66-80A0-50D3-B131-CB523BFCCF9C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634" y="4935946"/>
              <a:ext cx="1533339" cy="613335"/>
            </a:xfrm>
            <a:prstGeom prst="rect">
              <a:avLst/>
            </a:prstGeom>
          </p:spPr>
        </p:pic>
        <p:cxnSp>
          <p:nvCxnSpPr>
            <p:cNvPr id="2056" name="Straight Connector 2055">
              <a:extLst>
                <a:ext uri="{FF2B5EF4-FFF2-40B4-BE49-F238E27FC236}">
                  <a16:creationId xmlns:a16="http://schemas.microsoft.com/office/drawing/2014/main" id="{44A5122E-2C97-4496-E6C6-8D48106D4A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07723" y="3916459"/>
              <a:ext cx="2256544" cy="638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57" name="Picture 2056" descr="A blue arrow with black text&#10;&#10;AI-generated content may be incorrect.">
              <a:extLst>
                <a:ext uri="{FF2B5EF4-FFF2-40B4-BE49-F238E27FC236}">
                  <a16:creationId xmlns:a16="http://schemas.microsoft.com/office/drawing/2014/main" id="{1A47F3E2-7C63-437F-1E2A-D34A688A4F2D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081855"/>
              <a:ext cx="1143758" cy="607417"/>
            </a:xfrm>
            <a:prstGeom prst="rect">
              <a:avLst/>
            </a:prstGeom>
          </p:spPr>
        </p:pic>
        <p:pic>
          <p:nvPicPr>
            <p:cNvPr id="2059" name="Picture 2058" descr="A logo with a black background&#10;&#10;AI-generated content may be incorrect.">
              <a:extLst>
                <a:ext uri="{FF2B5EF4-FFF2-40B4-BE49-F238E27FC236}">
                  <a16:creationId xmlns:a16="http://schemas.microsoft.com/office/drawing/2014/main" id="{A1272676-9E80-EC93-E70B-828DDF139243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1" t="12439" r="6465" b="11781"/>
            <a:stretch>
              <a:fillRect/>
            </a:stretch>
          </p:blipFill>
          <p:spPr>
            <a:xfrm>
              <a:off x="7267542" y="3105601"/>
              <a:ext cx="1096725" cy="677906"/>
            </a:xfrm>
            <a:prstGeom prst="rect">
              <a:avLst/>
            </a:prstGeom>
          </p:spPr>
        </p:pic>
        <p:pic>
          <p:nvPicPr>
            <p:cNvPr id="2063" name="Picture 2062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D6A4786B-DC3F-DD44-ADA5-35C7860BCCA9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764" y="3958351"/>
              <a:ext cx="1283678" cy="511385"/>
            </a:xfrm>
            <a:prstGeom prst="rect">
              <a:avLst/>
            </a:prstGeom>
          </p:spPr>
        </p:pic>
        <p:sp>
          <p:nvSpPr>
            <p:cNvPr id="2065" name="TextBox 2064">
              <a:extLst>
                <a:ext uri="{FF2B5EF4-FFF2-40B4-BE49-F238E27FC236}">
                  <a16:creationId xmlns:a16="http://schemas.microsoft.com/office/drawing/2014/main" id="{35F103D3-7C24-149A-01AB-B8F48AFD293C}"/>
                </a:ext>
              </a:extLst>
            </p:cNvPr>
            <p:cNvSpPr txBox="1"/>
            <p:nvPr/>
          </p:nvSpPr>
          <p:spPr>
            <a:xfrm>
              <a:off x="6202247" y="3649335"/>
              <a:ext cx="17624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A62D4F"/>
                </a:buClr>
              </a:pPr>
              <a:r>
                <a:rPr lang="en-US" sz="1400" b="1"/>
                <a:t>High Criticality</a:t>
              </a:r>
            </a:p>
          </p:txBody>
        </p:sp>
        <p:sp>
          <p:nvSpPr>
            <p:cNvPr id="2066" name="TextBox 2065">
              <a:extLst>
                <a:ext uri="{FF2B5EF4-FFF2-40B4-BE49-F238E27FC236}">
                  <a16:creationId xmlns:a16="http://schemas.microsoft.com/office/drawing/2014/main" id="{5E68125C-1498-EF48-CF8B-21399FEFF984}"/>
                </a:ext>
              </a:extLst>
            </p:cNvPr>
            <p:cNvSpPr txBox="1"/>
            <p:nvPr/>
          </p:nvSpPr>
          <p:spPr>
            <a:xfrm>
              <a:off x="6190360" y="4351913"/>
              <a:ext cx="17624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A62D4F"/>
                </a:buClr>
              </a:pPr>
              <a:r>
                <a:rPr lang="en-US" sz="1400" b="1"/>
                <a:t>Low Criticality</a:t>
              </a:r>
            </a:p>
          </p:txBody>
        </p:sp>
        <p:cxnSp>
          <p:nvCxnSpPr>
            <p:cNvPr id="2074" name="Straight Connector 2073">
              <a:extLst>
                <a:ext uri="{FF2B5EF4-FFF2-40B4-BE49-F238E27FC236}">
                  <a16:creationId xmlns:a16="http://schemas.microsoft.com/office/drawing/2014/main" id="{31F6997B-3F6B-6908-3FC0-D3B232F9DD1F}"/>
                </a:ext>
              </a:extLst>
            </p:cNvPr>
            <p:cNvCxnSpPr>
              <a:cxnSpLocks/>
            </p:cNvCxnSpPr>
            <p:nvPr/>
          </p:nvCxnSpPr>
          <p:spPr>
            <a:xfrm>
              <a:off x="1332523" y="5804452"/>
              <a:ext cx="7031744" cy="0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1" name="TextBox 2080">
              <a:extLst>
                <a:ext uri="{FF2B5EF4-FFF2-40B4-BE49-F238E27FC236}">
                  <a16:creationId xmlns:a16="http://schemas.microsoft.com/office/drawing/2014/main" id="{C998363A-3D91-FDB9-E4F0-20BD6D1576A8}"/>
                </a:ext>
              </a:extLst>
            </p:cNvPr>
            <p:cNvSpPr txBox="1"/>
            <p:nvPr/>
          </p:nvSpPr>
          <p:spPr>
            <a:xfrm>
              <a:off x="2852656" y="1514883"/>
              <a:ext cx="13960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>
                  <a:solidFill>
                    <a:srgbClr val="6D1B3F"/>
                  </a:solidFill>
                </a:rPr>
                <a:t>Scenario 1</a:t>
              </a:r>
              <a:endParaRPr lang="en-US"/>
            </a:p>
          </p:txBody>
        </p:sp>
        <p:sp>
          <p:nvSpPr>
            <p:cNvPr id="2082" name="TextBox 2081">
              <a:extLst>
                <a:ext uri="{FF2B5EF4-FFF2-40B4-BE49-F238E27FC236}">
                  <a16:creationId xmlns:a16="http://schemas.microsoft.com/office/drawing/2014/main" id="{AE35A01E-9E02-AFB4-5463-70AC511C1096}"/>
                </a:ext>
              </a:extLst>
            </p:cNvPr>
            <p:cNvSpPr txBox="1"/>
            <p:nvPr/>
          </p:nvSpPr>
          <p:spPr>
            <a:xfrm>
              <a:off x="4542204" y="1525465"/>
              <a:ext cx="13960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>
                  <a:solidFill>
                    <a:srgbClr val="6D1B3F"/>
                  </a:solidFill>
                </a:rPr>
                <a:t>Scenario 2</a:t>
              </a:r>
              <a:endParaRPr lang="en-US"/>
            </a:p>
          </p:txBody>
        </p:sp>
        <p:sp>
          <p:nvSpPr>
            <p:cNvPr id="2083" name="TextBox 2082">
              <a:extLst>
                <a:ext uri="{FF2B5EF4-FFF2-40B4-BE49-F238E27FC236}">
                  <a16:creationId xmlns:a16="http://schemas.microsoft.com/office/drawing/2014/main" id="{522A2490-18FD-3C95-6DC6-4413581AA091}"/>
                </a:ext>
              </a:extLst>
            </p:cNvPr>
            <p:cNvSpPr txBox="1"/>
            <p:nvPr/>
          </p:nvSpPr>
          <p:spPr>
            <a:xfrm>
              <a:off x="6513507" y="1511116"/>
              <a:ext cx="13960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>
                  <a:solidFill>
                    <a:srgbClr val="6D1B3F"/>
                  </a:solidFill>
                </a:rPr>
                <a:t>Scenario 3</a:t>
              </a:r>
              <a:endParaRPr lang="en-US"/>
            </a:p>
          </p:txBody>
        </p:sp>
        <p:cxnSp>
          <p:nvCxnSpPr>
            <p:cNvPr id="2084" name="Straight Connector 2083">
              <a:extLst>
                <a:ext uri="{FF2B5EF4-FFF2-40B4-BE49-F238E27FC236}">
                  <a16:creationId xmlns:a16="http://schemas.microsoft.com/office/drawing/2014/main" id="{BA8414DB-3CD5-A619-39BA-CCDD4A421614}"/>
                </a:ext>
              </a:extLst>
            </p:cNvPr>
            <p:cNvCxnSpPr>
              <a:cxnSpLocks/>
            </p:cNvCxnSpPr>
            <p:nvPr/>
          </p:nvCxnSpPr>
          <p:spPr>
            <a:xfrm>
              <a:off x="1332523" y="1482034"/>
              <a:ext cx="7060864" cy="0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0" name="Straight Connector 2089">
              <a:extLst>
                <a:ext uri="{FF2B5EF4-FFF2-40B4-BE49-F238E27FC236}">
                  <a16:creationId xmlns:a16="http://schemas.microsoft.com/office/drawing/2014/main" id="{58033805-3039-2CC8-AEB2-E56963E02B72}"/>
                </a:ext>
              </a:extLst>
            </p:cNvPr>
            <p:cNvCxnSpPr>
              <a:cxnSpLocks/>
            </p:cNvCxnSpPr>
            <p:nvPr/>
          </p:nvCxnSpPr>
          <p:spPr>
            <a:xfrm>
              <a:off x="1332523" y="1465375"/>
              <a:ext cx="0" cy="4322418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1357EBA-E76C-819F-CCC2-AD1CBD5E3699}"/>
              </a:ext>
            </a:extLst>
          </p:cNvPr>
          <p:cNvSpPr txBox="1"/>
          <p:nvPr/>
        </p:nvSpPr>
        <p:spPr>
          <a:xfrm>
            <a:off x="7317640" y="1896510"/>
            <a:ext cx="47983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A62D4F"/>
              </a:buClr>
            </a:pPr>
            <a:r>
              <a:rPr lang="en-US" b="1" dirty="0">
                <a:solidFill>
                  <a:srgbClr val="A62D4F"/>
                </a:solidFill>
              </a:rPr>
              <a:t>Three CR configurations/scenarios</a:t>
            </a:r>
            <a:r>
              <a:rPr lang="en-US" dirty="0"/>
              <a:t>: </a:t>
            </a:r>
          </a:p>
          <a:p>
            <a:pPr marL="400050" indent="-400050" algn="just">
              <a:buClr>
                <a:srgbClr val="A62D4F"/>
              </a:buClr>
              <a:buFont typeface="+mj-lt"/>
              <a:buAutoNum type="arabicPeriod"/>
            </a:pPr>
            <a:r>
              <a:rPr lang="en-US" dirty="0"/>
              <a:t>Assignment to the FMO</a:t>
            </a:r>
          </a:p>
          <a:p>
            <a:pPr marL="400050" indent="-400050" algn="just">
              <a:buClr>
                <a:srgbClr val="A62D4F"/>
              </a:buClr>
              <a:buFont typeface="+mj-lt"/>
              <a:buAutoNum type="arabicPeriod"/>
            </a:pPr>
            <a:r>
              <a:rPr lang="en-US" dirty="0"/>
              <a:t>Joint representation by both SOs</a:t>
            </a:r>
          </a:p>
          <a:p>
            <a:pPr marL="342900" indent="-342900" algn="just">
              <a:buClr>
                <a:srgbClr val="A62D4F"/>
              </a:buClr>
              <a:buFont typeface="+mj-lt"/>
              <a:buAutoNum type="arabicPeriod"/>
            </a:pPr>
            <a:r>
              <a:rPr lang="en-US" dirty="0"/>
              <a:t> Hybrid configuration involving both the SOs and the FMO.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C91A4A-9B6F-F93C-05E1-C848ECAAF02B}"/>
              </a:ext>
            </a:extLst>
          </p:cNvPr>
          <p:cNvSpPr txBox="1"/>
          <p:nvPr/>
        </p:nvSpPr>
        <p:spPr>
          <a:xfrm>
            <a:off x="7317640" y="3826038"/>
            <a:ext cx="47983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A62D4F"/>
              </a:buClr>
            </a:pPr>
            <a:r>
              <a:rPr lang="en-US" b="1" dirty="0">
                <a:solidFill>
                  <a:srgbClr val="A62D4F"/>
                </a:solidFill>
              </a:rPr>
              <a:t>Scenarios evaluation</a:t>
            </a:r>
            <a:r>
              <a:rPr lang="en-US" b="1" dirty="0"/>
              <a:t>:</a:t>
            </a:r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Problem resolution efficiency</a:t>
            </a:r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Grid-wide optimality</a:t>
            </a:r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Implementation complexity</a:t>
            </a:r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Communication requirements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89C846-6628-7418-E076-2B5BB3AD73BB}"/>
              </a:ext>
            </a:extLst>
          </p:cNvPr>
          <p:cNvSpPr txBox="1"/>
          <p:nvPr/>
        </p:nvSpPr>
        <p:spPr>
          <a:xfrm>
            <a:off x="7317640" y="826290"/>
            <a:ext cx="4798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A62D4F"/>
              </a:buClr>
            </a:pPr>
            <a:r>
              <a:rPr lang="en-US" b="1" dirty="0">
                <a:solidFill>
                  <a:srgbClr val="A62D4F"/>
                </a:solidFill>
              </a:rPr>
              <a:t>Aim</a:t>
            </a:r>
            <a:r>
              <a:rPr lang="en-US" dirty="0"/>
              <a:t>: A balance between coordination efforts and outcome.</a:t>
            </a:r>
          </a:p>
        </p:txBody>
      </p:sp>
    </p:spTree>
    <p:extLst>
      <p:ext uri="{BB962C8B-B14F-4D97-AF65-F5344CB8AC3E}">
        <p14:creationId xmlns:p14="http://schemas.microsoft.com/office/powerpoint/2010/main" val="3005629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DC2BC-0DA8-2DF6-8261-32FDA7D46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EB7CA7BB-7908-3B46-13EE-2B50403243E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97870" y="6030685"/>
            <a:ext cx="12293600" cy="842156"/>
            <a:chOff x="-666830" y="849085"/>
            <a:chExt cx="12293600" cy="84215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806D658-CB34-386E-153A-A221E024F14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666830" y="849085"/>
              <a:ext cx="12293600" cy="839664"/>
              <a:chOff x="-115763" y="2313553"/>
              <a:chExt cx="12293600" cy="83966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30E2C51-F8C9-08F3-3001-4E0319418BF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4163" y="2414351"/>
                <a:ext cx="12192000" cy="728814"/>
              </a:xfrm>
              <a:prstGeom prst="rect">
                <a:avLst/>
              </a:prstGeom>
              <a:gradFill>
                <a:gsLst>
                  <a:gs pos="58000">
                    <a:srgbClr val="FFEAC1"/>
                  </a:gs>
                  <a:gs pos="94000">
                    <a:srgbClr val="A62D4F">
                      <a:alpha val="64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92D1260-7C84-EAD5-9B32-129166CC309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5763" y="2313553"/>
                <a:ext cx="2515695" cy="647409"/>
              </a:xfrm>
              <a:prstGeom prst="rect">
                <a:avLst/>
              </a:prstGeom>
            </p:spPr>
          </p:pic>
          <p:pic>
            <p:nvPicPr>
              <p:cNvPr id="14" name="Picture 13" descr="A blue arrow with black text&#10;&#10;AI-generated content may be incorrect.">
                <a:extLst>
                  <a:ext uri="{FF2B5EF4-FFF2-40B4-BE49-F238E27FC236}">
                    <a16:creationId xmlns:a16="http://schemas.microsoft.com/office/drawing/2014/main" id="{C695C3A6-1F4F-A2A7-9C67-5019891E6E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3744" y="2435136"/>
                <a:ext cx="1170009" cy="623030"/>
              </a:xfrm>
              <a:prstGeom prst="rect">
                <a:avLst/>
              </a:prstGeom>
            </p:spPr>
          </p:pic>
          <p:pic>
            <p:nvPicPr>
              <p:cNvPr id="15" name="Picture 14" descr="A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F2BF4579-7938-63DD-E7E2-C8A8C111ECC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61" t="12439" r="6465" b="11781"/>
              <a:stretch>
                <a:fillRect/>
              </a:stretch>
            </p:blipFill>
            <p:spPr>
              <a:xfrm>
                <a:off x="9509687" y="2475311"/>
                <a:ext cx="1096725" cy="677906"/>
              </a:xfrm>
              <a:prstGeom prst="rect">
                <a:avLst/>
              </a:prstGeom>
            </p:spPr>
          </p:pic>
          <p:pic>
            <p:nvPicPr>
              <p:cNvPr id="16" name="Picture 15" descr="A green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76056863-A5A0-AB6A-75CA-CF298D9BE6C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5455" y="2475311"/>
                <a:ext cx="1533339" cy="613335"/>
              </a:xfrm>
              <a:prstGeom prst="rect">
                <a:avLst/>
              </a:prstGeom>
            </p:spPr>
          </p:pic>
        </p:grpSp>
        <p:pic>
          <p:nvPicPr>
            <p:cNvPr id="2050" name="Picture 2" descr="A flag with yellow stars in a circle&#10;&#10;AI-generated content may be incorrect.">
              <a:extLst>
                <a:ext uri="{FF2B5EF4-FFF2-40B4-BE49-F238E27FC236}">
                  <a16:creationId xmlns:a16="http://schemas.microsoft.com/office/drawing/2014/main" id="{F8D81C26-5002-4ED5-7668-92270F06970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478" y="1418717"/>
              <a:ext cx="387786" cy="254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F719F3-6310-8A43-73C3-FD41BDCAA2C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68354" y="894080"/>
              <a:ext cx="5635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>
                  <a:solidFill>
                    <a:srgbClr val="6D1B3F"/>
                  </a:solidFill>
                </a:rPr>
                <a:t>Renewable Energy Grid Integration Week 2025 </a:t>
              </a:r>
              <a:br>
                <a:rPr lang="en-GB" sz="1600" b="1">
                  <a:solidFill>
                    <a:srgbClr val="6D1B3F"/>
                  </a:solidFill>
                </a:rPr>
              </a:br>
              <a:r>
                <a:rPr lang="en-GB" sz="1600" b="1">
                  <a:solidFill>
                    <a:srgbClr val="6D1B3F"/>
                  </a:solidFill>
                </a:rPr>
                <a:t>24th International Wind &amp; Solar Integration Workshop</a:t>
              </a:r>
              <a:endParaRPr lang="en-GB" sz="16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5F6FC3-7BD7-37AA-4E8A-06653CCA27A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41947" y="1429631"/>
              <a:ext cx="105780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This project has received funding from the European Union’s Horizon </a:t>
              </a:r>
              <a:r>
                <a:rPr lang="en-US" sz="1100" err="1"/>
                <a:t>programme</a:t>
              </a:r>
              <a:r>
                <a:rPr lang="en-US" sz="1100"/>
                <a:t> under the Grant Agreement No. </a:t>
              </a:r>
              <a:r>
                <a:rPr lang="en-US" sz="1100">
                  <a:ea typeface="+mn-lt"/>
                  <a:cs typeface="+mn-lt"/>
                </a:rPr>
                <a:t>101096333</a:t>
              </a:r>
              <a:endParaRPr lang="en-US" sz="1100"/>
            </a:p>
          </p:txBody>
        </p:sp>
      </p:grp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72F9CDF2-C1B6-17B4-D449-6F963DEC24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451122" y="6579846"/>
            <a:ext cx="2743200" cy="365125"/>
          </a:xfrm>
        </p:spPr>
        <p:txBody>
          <a:bodyPr/>
          <a:lstStyle/>
          <a:p>
            <a:fld id="{B98CD087-5C45-4356-9167-E2D99154CBA2}" type="slidenum">
              <a:rPr lang="en-GB" sz="1600" b="1" smtClean="0">
                <a:solidFill>
                  <a:schemeClr val="tx1"/>
                </a:solidFill>
              </a:rPr>
              <a:t>12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B0070-220C-4E4E-375E-3E79F8581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7" y="20320"/>
            <a:ext cx="12192000" cy="466973"/>
          </a:xfrm>
        </p:spPr>
        <p:txBody>
          <a:bodyPr>
            <a:noAutofit/>
          </a:bodyPr>
          <a:lstStyle/>
          <a:p>
            <a:pPr algn="l"/>
            <a:r>
              <a:rPr lang="en-US" sz="2400" b="1">
                <a:solidFill>
                  <a:srgbClr val="6D1B3F"/>
                </a:solidFill>
              </a:rPr>
              <a:t>Scenario 1: Market Operator as the Coordinator Role</a:t>
            </a:r>
            <a:endParaRPr lang="en-GB" sz="2400" b="1">
              <a:solidFill>
                <a:srgbClr val="6D1B3F"/>
              </a:solidFill>
            </a:endParaRPr>
          </a:p>
        </p:txBody>
      </p:sp>
      <p:grpSp>
        <p:nvGrpSpPr>
          <p:cNvPr id="2096" name="Group 2095">
            <a:extLst>
              <a:ext uri="{FF2B5EF4-FFF2-40B4-BE49-F238E27FC236}">
                <a16:creationId xmlns:a16="http://schemas.microsoft.com/office/drawing/2014/main" id="{7DF1D65A-1F50-81BA-A4B6-468D28589A36}"/>
              </a:ext>
            </a:extLst>
          </p:cNvPr>
          <p:cNvGrpSpPr/>
          <p:nvPr/>
        </p:nvGrpSpPr>
        <p:grpSpPr>
          <a:xfrm>
            <a:off x="196375" y="640937"/>
            <a:ext cx="6844115" cy="4079626"/>
            <a:chOff x="1332523" y="1465375"/>
            <a:chExt cx="7060864" cy="433907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8D21F90-7160-B384-753A-9A3B9B28F803}"/>
                </a:ext>
              </a:extLst>
            </p:cNvPr>
            <p:cNvGrpSpPr/>
            <p:nvPr/>
          </p:nvGrpSpPr>
          <p:grpSpPr>
            <a:xfrm>
              <a:off x="1440471" y="2060140"/>
              <a:ext cx="871682" cy="900091"/>
              <a:chOff x="1315619" y="4366627"/>
              <a:chExt cx="724342" cy="785723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8CB7A10-F1A0-2FFE-204B-B3C36487D018}"/>
                  </a:ext>
                </a:extLst>
              </p:cNvPr>
              <p:cNvSpPr/>
              <p:nvPr/>
            </p:nvSpPr>
            <p:spPr>
              <a:xfrm>
                <a:off x="1315619" y="4366627"/>
                <a:ext cx="724342" cy="785723"/>
              </a:xfrm>
              <a:custGeom>
                <a:avLst/>
                <a:gdLst>
                  <a:gd name="connsiteX0" fmla="*/ 0 w 638927"/>
                  <a:gd name="connsiteY0" fmla="*/ 457257 h 686009"/>
                  <a:gd name="connsiteX1" fmla="*/ 47625 w 638927"/>
                  <a:gd name="connsiteY1" fmla="*/ 534619 h 686009"/>
                  <a:gd name="connsiteX2" fmla="*/ 65151 w 638927"/>
                  <a:gd name="connsiteY2" fmla="*/ 568157 h 686009"/>
                  <a:gd name="connsiteX3" fmla="*/ 65151 w 638927"/>
                  <a:gd name="connsiteY3" fmla="*/ 577682 h 686009"/>
                  <a:gd name="connsiteX4" fmla="*/ 119443 w 638927"/>
                  <a:gd name="connsiteY4" fmla="*/ 619020 h 686009"/>
                  <a:gd name="connsiteX5" fmla="*/ 148018 w 638927"/>
                  <a:gd name="connsiteY5" fmla="*/ 619020 h 686009"/>
                  <a:gd name="connsiteX6" fmla="*/ 148018 w 638927"/>
                  <a:gd name="connsiteY6" fmla="*/ 647910 h 686009"/>
                  <a:gd name="connsiteX7" fmla="*/ 186118 w 638927"/>
                  <a:gd name="connsiteY7" fmla="*/ 686010 h 686009"/>
                  <a:gd name="connsiteX8" fmla="*/ 452809 w 638927"/>
                  <a:gd name="connsiteY8" fmla="*/ 686010 h 686009"/>
                  <a:gd name="connsiteX9" fmla="*/ 490909 w 638927"/>
                  <a:gd name="connsiteY9" fmla="*/ 647910 h 686009"/>
                  <a:gd name="connsiteX10" fmla="*/ 490909 w 638927"/>
                  <a:gd name="connsiteY10" fmla="*/ 619020 h 686009"/>
                  <a:gd name="connsiteX11" fmla="*/ 519484 w 638927"/>
                  <a:gd name="connsiteY11" fmla="*/ 619020 h 686009"/>
                  <a:gd name="connsiteX12" fmla="*/ 573776 w 638927"/>
                  <a:gd name="connsiteY12" fmla="*/ 577682 h 686009"/>
                  <a:gd name="connsiteX13" fmla="*/ 573776 w 638927"/>
                  <a:gd name="connsiteY13" fmla="*/ 568157 h 686009"/>
                  <a:gd name="connsiteX14" fmla="*/ 591303 w 638927"/>
                  <a:gd name="connsiteY14" fmla="*/ 534619 h 686009"/>
                  <a:gd name="connsiteX15" fmla="*/ 638928 w 638927"/>
                  <a:gd name="connsiteY15" fmla="*/ 457257 h 686009"/>
                  <a:gd name="connsiteX16" fmla="*/ 490909 w 638927"/>
                  <a:gd name="connsiteY16" fmla="*/ 457257 h 686009"/>
                  <a:gd name="connsiteX17" fmla="*/ 490909 w 638927"/>
                  <a:gd name="connsiteY17" fmla="*/ 418995 h 686009"/>
                  <a:gd name="connsiteX18" fmla="*/ 519484 w 638927"/>
                  <a:gd name="connsiteY18" fmla="*/ 418995 h 686009"/>
                  <a:gd name="connsiteX19" fmla="*/ 573776 w 638927"/>
                  <a:gd name="connsiteY19" fmla="*/ 377609 h 686009"/>
                  <a:gd name="connsiteX20" fmla="*/ 573776 w 638927"/>
                  <a:gd name="connsiteY20" fmla="*/ 368084 h 686009"/>
                  <a:gd name="connsiteX21" fmla="*/ 591303 w 638927"/>
                  <a:gd name="connsiteY21" fmla="*/ 334547 h 686009"/>
                  <a:gd name="connsiteX22" fmla="*/ 638928 w 638927"/>
                  <a:gd name="connsiteY22" fmla="*/ 257185 h 686009"/>
                  <a:gd name="connsiteX23" fmla="*/ 490909 w 638927"/>
                  <a:gd name="connsiteY23" fmla="*/ 257185 h 686009"/>
                  <a:gd name="connsiteX24" fmla="*/ 490909 w 638927"/>
                  <a:gd name="connsiteY24" fmla="*/ 219085 h 686009"/>
                  <a:gd name="connsiteX25" fmla="*/ 519484 w 638927"/>
                  <a:gd name="connsiteY25" fmla="*/ 219085 h 686009"/>
                  <a:gd name="connsiteX26" fmla="*/ 573776 w 638927"/>
                  <a:gd name="connsiteY26" fmla="*/ 177632 h 686009"/>
                  <a:gd name="connsiteX27" fmla="*/ 573776 w 638927"/>
                  <a:gd name="connsiteY27" fmla="*/ 168107 h 686009"/>
                  <a:gd name="connsiteX28" fmla="*/ 591303 w 638927"/>
                  <a:gd name="connsiteY28" fmla="*/ 134569 h 686009"/>
                  <a:gd name="connsiteX29" fmla="*/ 638928 w 638927"/>
                  <a:gd name="connsiteY29" fmla="*/ 57207 h 686009"/>
                  <a:gd name="connsiteX30" fmla="*/ 490909 w 638927"/>
                  <a:gd name="connsiteY30" fmla="*/ 57207 h 686009"/>
                  <a:gd name="connsiteX31" fmla="*/ 490909 w 638927"/>
                  <a:gd name="connsiteY31" fmla="*/ 38100 h 686009"/>
                  <a:gd name="connsiteX32" fmla="*/ 452809 w 638927"/>
                  <a:gd name="connsiteY32" fmla="*/ 0 h 686009"/>
                  <a:gd name="connsiteX33" fmla="*/ 186109 w 638927"/>
                  <a:gd name="connsiteY33" fmla="*/ 0 h 686009"/>
                  <a:gd name="connsiteX34" fmla="*/ 148009 w 638927"/>
                  <a:gd name="connsiteY34" fmla="*/ 38100 h 686009"/>
                  <a:gd name="connsiteX35" fmla="*/ 148009 w 638927"/>
                  <a:gd name="connsiteY35" fmla="*/ 57150 h 686009"/>
                  <a:gd name="connsiteX36" fmla="*/ 0 w 638927"/>
                  <a:gd name="connsiteY36" fmla="*/ 57150 h 686009"/>
                  <a:gd name="connsiteX37" fmla="*/ 47625 w 638927"/>
                  <a:gd name="connsiteY37" fmla="*/ 134512 h 686009"/>
                  <a:gd name="connsiteX38" fmla="*/ 65151 w 638927"/>
                  <a:gd name="connsiteY38" fmla="*/ 168050 h 686009"/>
                  <a:gd name="connsiteX39" fmla="*/ 65151 w 638927"/>
                  <a:gd name="connsiteY39" fmla="*/ 177575 h 686009"/>
                  <a:gd name="connsiteX40" fmla="*/ 119434 w 638927"/>
                  <a:gd name="connsiteY40" fmla="*/ 219075 h 686009"/>
                  <a:gd name="connsiteX41" fmla="*/ 148009 w 638927"/>
                  <a:gd name="connsiteY41" fmla="*/ 219075 h 686009"/>
                  <a:gd name="connsiteX42" fmla="*/ 148009 w 638927"/>
                  <a:gd name="connsiteY42" fmla="*/ 257175 h 686009"/>
                  <a:gd name="connsiteX43" fmla="*/ 0 w 638927"/>
                  <a:gd name="connsiteY43" fmla="*/ 257175 h 686009"/>
                  <a:gd name="connsiteX44" fmla="*/ 47625 w 638927"/>
                  <a:gd name="connsiteY44" fmla="*/ 334537 h 686009"/>
                  <a:gd name="connsiteX45" fmla="*/ 65151 w 638927"/>
                  <a:gd name="connsiteY45" fmla="*/ 368075 h 686009"/>
                  <a:gd name="connsiteX46" fmla="*/ 65151 w 638927"/>
                  <a:gd name="connsiteY46" fmla="*/ 377600 h 686009"/>
                  <a:gd name="connsiteX47" fmla="*/ 119443 w 638927"/>
                  <a:gd name="connsiteY47" fmla="*/ 418986 h 686009"/>
                  <a:gd name="connsiteX48" fmla="*/ 148018 w 638927"/>
                  <a:gd name="connsiteY48" fmla="*/ 418986 h 686009"/>
                  <a:gd name="connsiteX49" fmla="*/ 148018 w 638927"/>
                  <a:gd name="connsiteY49" fmla="*/ 457248 h 686009"/>
                  <a:gd name="connsiteX50" fmla="*/ 119434 w 638927"/>
                  <a:gd name="connsiteY50" fmla="*/ 599970 h 686009"/>
                  <a:gd name="connsiteX51" fmla="*/ 84191 w 638927"/>
                  <a:gd name="connsiteY51" fmla="*/ 576558 h 686009"/>
                  <a:gd name="connsiteX52" fmla="*/ 84191 w 638927"/>
                  <a:gd name="connsiteY52" fmla="*/ 567481 h 686009"/>
                  <a:gd name="connsiteX53" fmla="*/ 54664 w 638927"/>
                  <a:gd name="connsiteY53" fmla="*/ 516903 h 686009"/>
                  <a:gd name="connsiteX54" fmla="*/ 23231 w 638927"/>
                  <a:gd name="connsiteY54" fmla="*/ 476307 h 686009"/>
                  <a:gd name="connsiteX55" fmla="*/ 148009 w 638927"/>
                  <a:gd name="connsiteY55" fmla="*/ 476307 h 686009"/>
                  <a:gd name="connsiteX56" fmla="*/ 148009 w 638927"/>
                  <a:gd name="connsiteY56" fmla="*/ 599970 h 686009"/>
                  <a:gd name="connsiteX57" fmla="*/ 490909 w 638927"/>
                  <a:gd name="connsiteY57" fmla="*/ 476307 h 686009"/>
                  <a:gd name="connsiteX58" fmla="*/ 615686 w 638927"/>
                  <a:gd name="connsiteY58" fmla="*/ 476307 h 686009"/>
                  <a:gd name="connsiteX59" fmla="*/ 584197 w 638927"/>
                  <a:gd name="connsiteY59" fmla="*/ 516931 h 686009"/>
                  <a:gd name="connsiteX60" fmla="*/ 554669 w 638927"/>
                  <a:gd name="connsiteY60" fmla="*/ 567481 h 686009"/>
                  <a:gd name="connsiteX61" fmla="*/ 554669 w 638927"/>
                  <a:gd name="connsiteY61" fmla="*/ 576558 h 686009"/>
                  <a:gd name="connsiteX62" fmla="*/ 519427 w 638927"/>
                  <a:gd name="connsiteY62" fmla="*/ 599970 h 686009"/>
                  <a:gd name="connsiteX63" fmla="*/ 490909 w 638927"/>
                  <a:gd name="connsiteY63" fmla="*/ 599970 h 686009"/>
                  <a:gd name="connsiteX64" fmla="*/ 615753 w 638927"/>
                  <a:gd name="connsiteY64" fmla="*/ 276225 h 686009"/>
                  <a:gd name="connsiteX65" fmla="*/ 584264 w 638927"/>
                  <a:gd name="connsiteY65" fmla="*/ 316849 h 686009"/>
                  <a:gd name="connsiteX66" fmla="*/ 554736 w 638927"/>
                  <a:gd name="connsiteY66" fmla="*/ 367398 h 686009"/>
                  <a:gd name="connsiteX67" fmla="*/ 554736 w 638927"/>
                  <a:gd name="connsiteY67" fmla="*/ 376476 h 686009"/>
                  <a:gd name="connsiteX68" fmla="*/ 519494 w 638927"/>
                  <a:gd name="connsiteY68" fmla="*/ 399945 h 686009"/>
                  <a:gd name="connsiteX69" fmla="*/ 490909 w 638927"/>
                  <a:gd name="connsiteY69" fmla="*/ 399945 h 686009"/>
                  <a:gd name="connsiteX70" fmla="*/ 490909 w 638927"/>
                  <a:gd name="connsiteY70" fmla="*/ 276225 h 686009"/>
                  <a:gd name="connsiteX71" fmla="*/ 615753 w 638927"/>
                  <a:gd name="connsiteY71" fmla="*/ 76248 h 686009"/>
                  <a:gd name="connsiteX72" fmla="*/ 584225 w 638927"/>
                  <a:gd name="connsiteY72" fmla="*/ 116872 h 686009"/>
                  <a:gd name="connsiteX73" fmla="*/ 554698 w 638927"/>
                  <a:gd name="connsiteY73" fmla="*/ 167421 h 686009"/>
                  <a:gd name="connsiteX74" fmla="*/ 554698 w 638927"/>
                  <a:gd name="connsiteY74" fmla="*/ 176508 h 686009"/>
                  <a:gd name="connsiteX75" fmla="*/ 519484 w 638927"/>
                  <a:gd name="connsiteY75" fmla="*/ 200025 h 686009"/>
                  <a:gd name="connsiteX76" fmla="*/ 490909 w 638927"/>
                  <a:gd name="connsiteY76" fmla="*/ 200025 h 686009"/>
                  <a:gd name="connsiteX77" fmla="*/ 490909 w 638927"/>
                  <a:gd name="connsiteY77" fmla="*/ 76248 h 686009"/>
                  <a:gd name="connsiteX78" fmla="*/ 167059 w 638927"/>
                  <a:gd name="connsiteY78" fmla="*/ 38100 h 686009"/>
                  <a:gd name="connsiteX79" fmla="*/ 186109 w 638927"/>
                  <a:gd name="connsiteY79" fmla="*/ 19050 h 686009"/>
                  <a:gd name="connsiteX80" fmla="*/ 452809 w 638927"/>
                  <a:gd name="connsiteY80" fmla="*/ 19050 h 686009"/>
                  <a:gd name="connsiteX81" fmla="*/ 471859 w 638927"/>
                  <a:gd name="connsiteY81" fmla="*/ 38100 h 686009"/>
                  <a:gd name="connsiteX82" fmla="*/ 471859 w 638927"/>
                  <a:gd name="connsiteY82" fmla="*/ 647910 h 686009"/>
                  <a:gd name="connsiteX83" fmla="*/ 452809 w 638927"/>
                  <a:gd name="connsiteY83" fmla="*/ 666960 h 686009"/>
                  <a:gd name="connsiteX84" fmla="*/ 186109 w 638927"/>
                  <a:gd name="connsiteY84" fmla="*/ 666960 h 686009"/>
                  <a:gd name="connsiteX85" fmla="*/ 167059 w 638927"/>
                  <a:gd name="connsiteY85" fmla="*/ 647910 h 686009"/>
                  <a:gd name="connsiteX86" fmla="*/ 119434 w 638927"/>
                  <a:gd name="connsiteY86" fmla="*/ 200025 h 686009"/>
                  <a:gd name="connsiteX87" fmla="*/ 84191 w 638927"/>
                  <a:gd name="connsiteY87" fmla="*/ 176508 h 686009"/>
                  <a:gd name="connsiteX88" fmla="*/ 84191 w 638927"/>
                  <a:gd name="connsiteY88" fmla="*/ 167421 h 686009"/>
                  <a:gd name="connsiteX89" fmla="*/ 54664 w 638927"/>
                  <a:gd name="connsiteY89" fmla="*/ 116853 h 686009"/>
                  <a:gd name="connsiteX90" fmla="*/ 23231 w 638927"/>
                  <a:gd name="connsiteY90" fmla="*/ 76248 h 686009"/>
                  <a:gd name="connsiteX91" fmla="*/ 148009 w 638927"/>
                  <a:gd name="connsiteY91" fmla="*/ 76248 h 686009"/>
                  <a:gd name="connsiteX92" fmla="*/ 148009 w 638927"/>
                  <a:gd name="connsiteY92" fmla="*/ 200025 h 686009"/>
                  <a:gd name="connsiteX93" fmla="*/ 119434 w 638927"/>
                  <a:gd name="connsiteY93" fmla="*/ 399945 h 686009"/>
                  <a:gd name="connsiteX94" fmla="*/ 84191 w 638927"/>
                  <a:gd name="connsiteY94" fmla="*/ 376485 h 686009"/>
                  <a:gd name="connsiteX95" fmla="*/ 84191 w 638927"/>
                  <a:gd name="connsiteY95" fmla="*/ 367408 h 686009"/>
                  <a:gd name="connsiteX96" fmla="*/ 54664 w 638927"/>
                  <a:gd name="connsiteY96" fmla="*/ 316821 h 686009"/>
                  <a:gd name="connsiteX97" fmla="*/ 23231 w 638927"/>
                  <a:gd name="connsiteY97" fmla="*/ 276225 h 686009"/>
                  <a:gd name="connsiteX98" fmla="*/ 148009 w 638927"/>
                  <a:gd name="connsiteY98" fmla="*/ 276225 h 686009"/>
                  <a:gd name="connsiteX99" fmla="*/ 148009 w 638927"/>
                  <a:gd name="connsiteY99" fmla="*/ 399945 h 686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638927" h="686009">
                    <a:moveTo>
                      <a:pt x="0" y="457257"/>
                    </a:moveTo>
                    <a:cubicBezTo>
                      <a:pt x="0" y="457257"/>
                      <a:pt x="4286" y="517474"/>
                      <a:pt x="47625" y="534619"/>
                    </a:cubicBezTo>
                    <a:cubicBezTo>
                      <a:pt x="61913" y="540334"/>
                      <a:pt x="64770" y="557393"/>
                      <a:pt x="65151" y="568157"/>
                    </a:cubicBezTo>
                    <a:lnTo>
                      <a:pt x="65151" y="577682"/>
                    </a:lnTo>
                    <a:cubicBezTo>
                      <a:pt x="67894" y="603847"/>
                      <a:pt x="90868" y="619020"/>
                      <a:pt x="119443" y="619020"/>
                    </a:cubicBezTo>
                    <a:lnTo>
                      <a:pt x="148018" y="619020"/>
                    </a:lnTo>
                    <a:lnTo>
                      <a:pt x="148018" y="647910"/>
                    </a:lnTo>
                    <a:cubicBezTo>
                      <a:pt x="148018" y="668951"/>
                      <a:pt x="165077" y="686010"/>
                      <a:pt x="186118" y="686010"/>
                    </a:cubicBezTo>
                    <a:lnTo>
                      <a:pt x="452809" y="686010"/>
                    </a:lnTo>
                    <a:cubicBezTo>
                      <a:pt x="473851" y="686010"/>
                      <a:pt x="490909" y="668951"/>
                      <a:pt x="490909" y="647910"/>
                    </a:cubicBezTo>
                    <a:lnTo>
                      <a:pt x="490909" y="619020"/>
                    </a:lnTo>
                    <a:lnTo>
                      <a:pt x="519484" y="619020"/>
                    </a:lnTo>
                    <a:cubicBezTo>
                      <a:pt x="548059" y="619020"/>
                      <a:pt x="571062" y="603847"/>
                      <a:pt x="573776" y="577682"/>
                    </a:cubicBezTo>
                    <a:lnTo>
                      <a:pt x="573776" y="568157"/>
                    </a:lnTo>
                    <a:cubicBezTo>
                      <a:pt x="574157" y="557393"/>
                      <a:pt x="577015" y="540334"/>
                      <a:pt x="591303" y="534619"/>
                    </a:cubicBezTo>
                    <a:cubicBezTo>
                      <a:pt x="634641" y="517474"/>
                      <a:pt x="638928" y="457257"/>
                      <a:pt x="638928" y="457257"/>
                    </a:cubicBezTo>
                    <a:lnTo>
                      <a:pt x="490909" y="457257"/>
                    </a:lnTo>
                    <a:lnTo>
                      <a:pt x="490909" y="418995"/>
                    </a:lnTo>
                    <a:lnTo>
                      <a:pt x="519484" y="418995"/>
                    </a:lnTo>
                    <a:cubicBezTo>
                      <a:pt x="548059" y="418995"/>
                      <a:pt x="571062" y="403755"/>
                      <a:pt x="573776" y="377609"/>
                    </a:cubicBezTo>
                    <a:lnTo>
                      <a:pt x="573776" y="368084"/>
                    </a:lnTo>
                    <a:cubicBezTo>
                      <a:pt x="574157" y="357321"/>
                      <a:pt x="577015" y="340262"/>
                      <a:pt x="591303" y="334547"/>
                    </a:cubicBezTo>
                    <a:cubicBezTo>
                      <a:pt x="634641" y="317402"/>
                      <a:pt x="638928" y="257185"/>
                      <a:pt x="638928" y="257185"/>
                    </a:cubicBezTo>
                    <a:lnTo>
                      <a:pt x="490909" y="257185"/>
                    </a:lnTo>
                    <a:lnTo>
                      <a:pt x="490909" y="219085"/>
                    </a:lnTo>
                    <a:lnTo>
                      <a:pt x="519484" y="219085"/>
                    </a:lnTo>
                    <a:cubicBezTo>
                      <a:pt x="548059" y="219085"/>
                      <a:pt x="571062" y="203845"/>
                      <a:pt x="573776" y="177632"/>
                    </a:cubicBezTo>
                    <a:lnTo>
                      <a:pt x="573776" y="168107"/>
                    </a:lnTo>
                    <a:cubicBezTo>
                      <a:pt x="574157" y="157343"/>
                      <a:pt x="577015" y="140294"/>
                      <a:pt x="591303" y="134569"/>
                    </a:cubicBezTo>
                    <a:cubicBezTo>
                      <a:pt x="634641" y="117424"/>
                      <a:pt x="638928" y="57207"/>
                      <a:pt x="638928" y="57207"/>
                    </a:cubicBezTo>
                    <a:lnTo>
                      <a:pt x="490909" y="57207"/>
                    </a:lnTo>
                    <a:lnTo>
                      <a:pt x="490909" y="38100"/>
                    </a:lnTo>
                    <a:cubicBezTo>
                      <a:pt x="490909" y="17058"/>
                      <a:pt x="473851" y="0"/>
                      <a:pt x="452809" y="0"/>
                    </a:cubicBezTo>
                    <a:lnTo>
                      <a:pt x="186109" y="0"/>
                    </a:lnTo>
                    <a:cubicBezTo>
                      <a:pt x="165067" y="0"/>
                      <a:pt x="148009" y="17058"/>
                      <a:pt x="148009" y="38100"/>
                    </a:cubicBezTo>
                    <a:lnTo>
                      <a:pt x="148009" y="57150"/>
                    </a:lnTo>
                    <a:lnTo>
                      <a:pt x="0" y="57150"/>
                    </a:lnTo>
                    <a:cubicBezTo>
                      <a:pt x="0" y="57150"/>
                      <a:pt x="4286" y="117367"/>
                      <a:pt x="47625" y="134512"/>
                    </a:cubicBezTo>
                    <a:cubicBezTo>
                      <a:pt x="61913" y="140227"/>
                      <a:pt x="64770" y="157286"/>
                      <a:pt x="65151" y="168050"/>
                    </a:cubicBezTo>
                    <a:lnTo>
                      <a:pt x="65151" y="177575"/>
                    </a:lnTo>
                    <a:cubicBezTo>
                      <a:pt x="67894" y="203835"/>
                      <a:pt x="90859" y="219075"/>
                      <a:pt x="119434" y="219075"/>
                    </a:cubicBezTo>
                    <a:lnTo>
                      <a:pt x="148009" y="219075"/>
                    </a:lnTo>
                    <a:lnTo>
                      <a:pt x="148009" y="257175"/>
                    </a:lnTo>
                    <a:lnTo>
                      <a:pt x="0" y="257175"/>
                    </a:lnTo>
                    <a:cubicBezTo>
                      <a:pt x="0" y="257175"/>
                      <a:pt x="4286" y="317392"/>
                      <a:pt x="47625" y="334537"/>
                    </a:cubicBezTo>
                    <a:cubicBezTo>
                      <a:pt x="61913" y="340252"/>
                      <a:pt x="64770" y="357311"/>
                      <a:pt x="65151" y="368075"/>
                    </a:cubicBezTo>
                    <a:lnTo>
                      <a:pt x="65151" y="377600"/>
                    </a:lnTo>
                    <a:cubicBezTo>
                      <a:pt x="67894" y="403755"/>
                      <a:pt x="90868" y="418986"/>
                      <a:pt x="119443" y="418986"/>
                    </a:cubicBezTo>
                    <a:lnTo>
                      <a:pt x="148018" y="418986"/>
                    </a:lnTo>
                    <a:lnTo>
                      <a:pt x="148018" y="457248"/>
                    </a:lnTo>
                    <a:close/>
                    <a:moveTo>
                      <a:pt x="119434" y="599970"/>
                    </a:moveTo>
                    <a:cubicBezTo>
                      <a:pt x="103842" y="599970"/>
                      <a:pt x="86554" y="593798"/>
                      <a:pt x="84191" y="576558"/>
                    </a:cubicBezTo>
                    <a:lnTo>
                      <a:pt x="84191" y="567481"/>
                    </a:lnTo>
                    <a:cubicBezTo>
                      <a:pt x="83296" y="542134"/>
                      <a:pt x="72819" y="524180"/>
                      <a:pt x="54664" y="516903"/>
                    </a:cubicBezTo>
                    <a:cubicBezTo>
                      <a:pt x="36719" y="509807"/>
                      <a:pt x="27670" y="491185"/>
                      <a:pt x="23231" y="476307"/>
                    </a:cubicBezTo>
                    <a:lnTo>
                      <a:pt x="148009" y="476307"/>
                    </a:lnTo>
                    <a:lnTo>
                      <a:pt x="148009" y="599970"/>
                    </a:lnTo>
                    <a:close/>
                    <a:moveTo>
                      <a:pt x="490909" y="476307"/>
                    </a:moveTo>
                    <a:lnTo>
                      <a:pt x="615686" y="476307"/>
                    </a:lnTo>
                    <a:cubicBezTo>
                      <a:pt x="611181" y="491157"/>
                      <a:pt x="602094" y="509854"/>
                      <a:pt x="584197" y="516931"/>
                    </a:cubicBezTo>
                    <a:cubicBezTo>
                      <a:pt x="566099" y="524180"/>
                      <a:pt x="555622" y="542134"/>
                      <a:pt x="554669" y="567481"/>
                    </a:cubicBezTo>
                    <a:lnTo>
                      <a:pt x="554669" y="576558"/>
                    </a:lnTo>
                    <a:cubicBezTo>
                      <a:pt x="552317" y="593808"/>
                      <a:pt x="535000" y="599970"/>
                      <a:pt x="519427" y="599970"/>
                    </a:cubicBezTo>
                    <a:lnTo>
                      <a:pt x="490909" y="599970"/>
                    </a:lnTo>
                    <a:close/>
                    <a:moveTo>
                      <a:pt x="615753" y="276225"/>
                    </a:moveTo>
                    <a:cubicBezTo>
                      <a:pt x="611248" y="291074"/>
                      <a:pt x="602161" y="309772"/>
                      <a:pt x="584264" y="316849"/>
                    </a:cubicBezTo>
                    <a:cubicBezTo>
                      <a:pt x="566166" y="324098"/>
                      <a:pt x="555689" y="342052"/>
                      <a:pt x="554736" y="367398"/>
                    </a:cubicBezTo>
                    <a:lnTo>
                      <a:pt x="554736" y="376476"/>
                    </a:lnTo>
                    <a:cubicBezTo>
                      <a:pt x="552383" y="393764"/>
                      <a:pt x="535067" y="399945"/>
                      <a:pt x="519494" y="399945"/>
                    </a:cubicBezTo>
                    <a:lnTo>
                      <a:pt x="490909" y="399945"/>
                    </a:lnTo>
                    <a:lnTo>
                      <a:pt x="490909" y="276225"/>
                    </a:lnTo>
                    <a:close/>
                    <a:moveTo>
                      <a:pt x="615753" y="76248"/>
                    </a:moveTo>
                    <a:cubicBezTo>
                      <a:pt x="611267" y="91088"/>
                      <a:pt x="602199" y="109766"/>
                      <a:pt x="584225" y="116872"/>
                    </a:cubicBezTo>
                    <a:cubicBezTo>
                      <a:pt x="566128" y="124120"/>
                      <a:pt x="555650" y="142075"/>
                      <a:pt x="554698" y="167421"/>
                    </a:cubicBezTo>
                    <a:lnTo>
                      <a:pt x="554698" y="176508"/>
                    </a:lnTo>
                    <a:cubicBezTo>
                      <a:pt x="552412" y="193824"/>
                      <a:pt x="535095" y="200025"/>
                      <a:pt x="519484" y="200025"/>
                    </a:cubicBezTo>
                    <a:lnTo>
                      <a:pt x="490909" y="200025"/>
                    </a:lnTo>
                    <a:lnTo>
                      <a:pt x="490909" y="76248"/>
                    </a:lnTo>
                    <a:close/>
                    <a:moveTo>
                      <a:pt x="167059" y="38100"/>
                    </a:moveTo>
                    <a:cubicBezTo>
                      <a:pt x="167059" y="27579"/>
                      <a:pt x="175588" y="19050"/>
                      <a:pt x="186109" y="19050"/>
                    </a:cubicBezTo>
                    <a:lnTo>
                      <a:pt x="452809" y="19050"/>
                    </a:lnTo>
                    <a:cubicBezTo>
                      <a:pt x="463330" y="19050"/>
                      <a:pt x="471859" y="27579"/>
                      <a:pt x="471859" y="38100"/>
                    </a:cubicBezTo>
                    <a:lnTo>
                      <a:pt x="471859" y="647910"/>
                    </a:lnTo>
                    <a:cubicBezTo>
                      <a:pt x="471859" y="658431"/>
                      <a:pt x="463330" y="666960"/>
                      <a:pt x="452809" y="666960"/>
                    </a:cubicBezTo>
                    <a:lnTo>
                      <a:pt x="186109" y="666960"/>
                    </a:lnTo>
                    <a:cubicBezTo>
                      <a:pt x="175588" y="666960"/>
                      <a:pt x="167059" y="658431"/>
                      <a:pt x="167059" y="647910"/>
                    </a:cubicBezTo>
                    <a:close/>
                    <a:moveTo>
                      <a:pt x="119434" y="200025"/>
                    </a:moveTo>
                    <a:cubicBezTo>
                      <a:pt x="103851" y="200025"/>
                      <a:pt x="86554" y="193824"/>
                      <a:pt x="84191" y="176508"/>
                    </a:cubicBezTo>
                    <a:lnTo>
                      <a:pt x="84191" y="167421"/>
                    </a:lnTo>
                    <a:cubicBezTo>
                      <a:pt x="83296" y="142084"/>
                      <a:pt x="72819" y="124130"/>
                      <a:pt x="54664" y="116853"/>
                    </a:cubicBezTo>
                    <a:cubicBezTo>
                      <a:pt x="36719" y="109747"/>
                      <a:pt x="27670" y="91078"/>
                      <a:pt x="23231" y="76248"/>
                    </a:cubicBezTo>
                    <a:lnTo>
                      <a:pt x="148009" y="76248"/>
                    </a:lnTo>
                    <a:lnTo>
                      <a:pt x="148009" y="200025"/>
                    </a:lnTo>
                    <a:close/>
                    <a:moveTo>
                      <a:pt x="119434" y="399945"/>
                    </a:moveTo>
                    <a:cubicBezTo>
                      <a:pt x="103842" y="399945"/>
                      <a:pt x="86554" y="393764"/>
                      <a:pt x="84191" y="376485"/>
                    </a:cubicBezTo>
                    <a:lnTo>
                      <a:pt x="84191" y="367408"/>
                    </a:lnTo>
                    <a:cubicBezTo>
                      <a:pt x="83296" y="342052"/>
                      <a:pt x="72819" y="324107"/>
                      <a:pt x="54664" y="316821"/>
                    </a:cubicBezTo>
                    <a:cubicBezTo>
                      <a:pt x="36719" y="309724"/>
                      <a:pt x="27670" y="291103"/>
                      <a:pt x="23231" y="276225"/>
                    </a:cubicBezTo>
                    <a:lnTo>
                      <a:pt x="148009" y="276225"/>
                    </a:lnTo>
                    <a:lnTo>
                      <a:pt x="148009" y="39994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3EFE76B-4FD3-09C9-2B8F-06691F3B7A75}"/>
                  </a:ext>
                </a:extLst>
              </p:cNvPr>
              <p:cNvSpPr/>
              <p:nvPr/>
            </p:nvSpPr>
            <p:spPr>
              <a:xfrm>
                <a:off x="1571730" y="4901893"/>
                <a:ext cx="194370" cy="196371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B336618-2DD0-5872-6E18-1652A15D9E09}"/>
                  </a:ext>
                </a:extLst>
              </p:cNvPr>
              <p:cNvSpPr/>
              <p:nvPr/>
            </p:nvSpPr>
            <p:spPr>
              <a:xfrm>
                <a:off x="1577414" y="4427489"/>
                <a:ext cx="194370" cy="196371"/>
              </a:xfrm>
              <a:prstGeom prst="ellipse">
                <a:avLst/>
              </a:prstGeom>
              <a:solidFill>
                <a:schemeClr val="accent6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B5D3E05-5AB7-368C-1D99-1E37BDC72CD7}"/>
                  </a:ext>
                </a:extLst>
              </p:cNvPr>
              <p:cNvSpPr/>
              <p:nvPr/>
            </p:nvSpPr>
            <p:spPr>
              <a:xfrm>
                <a:off x="1580109" y="4661471"/>
                <a:ext cx="194370" cy="196371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202612B-EB1E-E2D3-A8C6-849FB0077F3C}"/>
                </a:ext>
              </a:extLst>
            </p:cNvPr>
            <p:cNvCxnSpPr>
              <a:cxnSpLocks/>
            </p:cNvCxnSpPr>
            <p:nvPr/>
          </p:nvCxnSpPr>
          <p:spPr>
            <a:xfrm>
              <a:off x="2602523" y="1482034"/>
              <a:ext cx="0" cy="4322418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A3F4F4B-1AAB-4686-B94A-86AE37AC9D31}"/>
                </a:ext>
              </a:extLst>
            </p:cNvPr>
            <p:cNvGrpSpPr/>
            <p:nvPr/>
          </p:nvGrpSpPr>
          <p:grpSpPr>
            <a:xfrm>
              <a:off x="1443042" y="3439979"/>
              <a:ext cx="871682" cy="900091"/>
              <a:chOff x="1315619" y="4366627"/>
              <a:chExt cx="724342" cy="785723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662677A-3690-5043-FFEF-AE741307EEA2}"/>
                  </a:ext>
                </a:extLst>
              </p:cNvPr>
              <p:cNvSpPr/>
              <p:nvPr/>
            </p:nvSpPr>
            <p:spPr>
              <a:xfrm>
                <a:off x="1315619" y="4366627"/>
                <a:ext cx="724342" cy="785723"/>
              </a:xfrm>
              <a:custGeom>
                <a:avLst/>
                <a:gdLst>
                  <a:gd name="connsiteX0" fmla="*/ 0 w 638927"/>
                  <a:gd name="connsiteY0" fmla="*/ 457257 h 686009"/>
                  <a:gd name="connsiteX1" fmla="*/ 47625 w 638927"/>
                  <a:gd name="connsiteY1" fmla="*/ 534619 h 686009"/>
                  <a:gd name="connsiteX2" fmla="*/ 65151 w 638927"/>
                  <a:gd name="connsiteY2" fmla="*/ 568157 h 686009"/>
                  <a:gd name="connsiteX3" fmla="*/ 65151 w 638927"/>
                  <a:gd name="connsiteY3" fmla="*/ 577682 h 686009"/>
                  <a:gd name="connsiteX4" fmla="*/ 119443 w 638927"/>
                  <a:gd name="connsiteY4" fmla="*/ 619020 h 686009"/>
                  <a:gd name="connsiteX5" fmla="*/ 148018 w 638927"/>
                  <a:gd name="connsiteY5" fmla="*/ 619020 h 686009"/>
                  <a:gd name="connsiteX6" fmla="*/ 148018 w 638927"/>
                  <a:gd name="connsiteY6" fmla="*/ 647910 h 686009"/>
                  <a:gd name="connsiteX7" fmla="*/ 186118 w 638927"/>
                  <a:gd name="connsiteY7" fmla="*/ 686010 h 686009"/>
                  <a:gd name="connsiteX8" fmla="*/ 452809 w 638927"/>
                  <a:gd name="connsiteY8" fmla="*/ 686010 h 686009"/>
                  <a:gd name="connsiteX9" fmla="*/ 490909 w 638927"/>
                  <a:gd name="connsiteY9" fmla="*/ 647910 h 686009"/>
                  <a:gd name="connsiteX10" fmla="*/ 490909 w 638927"/>
                  <a:gd name="connsiteY10" fmla="*/ 619020 h 686009"/>
                  <a:gd name="connsiteX11" fmla="*/ 519484 w 638927"/>
                  <a:gd name="connsiteY11" fmla="*/ 619020 h 686009"/>
                  <a:gd name="connsiteX12" fmla="*/ 573776 w 638927"/>
                  <a:gd name="connsiteY12" fmla="*/ 577682 h 686009"/>
                  <a:gd name="connsiteX13" fmla="*/ 573776 w 638927"/>
                  <a:gd name="connsiteY13" fmla="*/ 568157 h 686009"/>
                  <a:gd name="connsiteX14" fmla="*/ 591303 w 638927"/>
                  <a:gd name="connsiteY14" fmla="*/ 534619 h 686009"/>
                  <a:gd name="connsiteX15" fmla="*/ 638928 w 638927"/>
                  <a:gd name="connsiteY15" fmla="*/ 457257 h 686009"/>
                  <a:gd name="connsiteX16" fmla="*/ 490909 w 638927"/>
                  <a:gd name="connsiteY16" fmla="*/ 457257 h 686009"/>
                  <a:gd name="connsiteX17" fmla="*/ 490909 w 638927"/>
                  <a:gd name="connsiteY17" fmla="*/ 418995 h 686009"/>
                  <a:gd name="connsiteX18" fmla="*/ 519484 w 638927"/>
                  <a:gd name="connsiteY18" fmla="*/ 418995 h 686009"/>
                  <a:gd name="connsiteX19" fmla="*/ 573776 w 638927"/>
                  <a:gd name="connsiteY19" fmla="*/ 377609 h 686009"/>
                  <a:gd name="connsiteX20" fmla="*/ 573776 w 638927"/>
                  <a:gd name="connsiteY20" fmla="*/ 368084 h 686009"/>
                  <a:gd name="connsiteX21" fmla="*/ 591303 w 638927"/>
                  <a:gd name="connsiteY21" fmla="*/ 334547 h 686009"/>
                  <a:gd name="connsiteX22" fmla="*/ 638928 w 638927"/>
                  <a:gd name="connsiteY22" fmla="*/ 257185 h 686009"/>
                  <a:gd name="connsiteX23" fmla="*/ 490909 w 638927"/>
                  <a:gd name="connsiteY23" fmla="*/ 257185 h 686009"/>
                  <a:gd name="connsiteX24" fmla="*/ 490909 w 638927"/>
                  <a:gd name="connsiteY24" fmla="*/ 219085 h 686009"/>
                  <a:gd name="connsiteX25" fmla="*/ 519484 w 638927"/>
                  <a:gd name="connsiteY25" fmla="*/ 219085 h 686009"/>
                  <a:gd name="connsiteX26" fmla="*/ 573776 w 638927"/>
                  <a:gd name="connsiteY26" fmla="*/ 177632 h 686009"/>
                  <a:gd name="connsiteX27" fmla="*/ 573776 w 638927"/>
                  <a:gd name="connsiteY27" fmla="*/ 168107 h 686009"/>
                  <a:gd name="connsiteX28" fmla="*/ 591303 w 638927"/>
                  <a:gd name="connsiteY28" fmla="*/ 134569 h 686009"/>
                  <a:gd name="connsiteX29" fmla="*/ 638928 w 638927"/>
                  <a:gd name="connsiteY29" fmla="*/ 57207 h 686009"/>
                  <a:gd name="connsiteX30" fmla="*/ 490909 w 638927"/>
                  <a:gd name="connsiteY30" fmla="*/ 57207 h 686009"/>
                  <a:gd name="connsiteX31" fmla="*/ 490909 w 638927"/>
                  <a:gd name="connsiteY31" fmla="*/ 38100 h 686009"/>
                  <a:gd name="connsiteX32" fmla="*/ 452809 w 638927"/>
                  <a:gd name="connsiteY32" fmla="*/ 0 h 686009"/>
                  <a:gd name="connsiteX33" fmla="*/ 186109 w 638927"/>
                  <a:gd name="connsiteY33" fmla="*/ 0 h 686009"/>
                  <a:gd name="connsiteX34" fmla="*/ 148009 w 638927"/>
                  <a:gd name="connsiteY34" fmla="*/ 38100 h 686009"/>
                  <a:gd name="connsiteX35" fmla="*/ 148009 w 638927"/>
                  <a:gd name="connsiteY35" fmla="*/ 57150 h 686009"/>
                  <a:gd name="connsiteX36" fmla="*/ 0 w 638927"/>
                  <a:gd name="connsiteY36" fmla="*/ 57150 h 686009"/>
                  <a:gd name="connsiteX37" fmla="*/ 47625 w 638927"/>
                  <a:gd name="connsiteY37" fmla="*/ 134512 h 686009"/>
                  <a:gd name="connsiteX38" fmla="*/ 65151 w 638927"/>
                  <a:gd name="connsiteY38" fmla="*/ 168050 h 686009"/>
                  <a:gd name="connsiteX39" fmla="*/ 65151 w 638927"/>
                  <a:gd name="connsiteY39" fmla="*/ 177575 h 686009"/>
                  <a:gd name="connsiteX40" fmla="*/ 119434 w 638927"/>
                  <a:gd name="connsiteY40" fmla="*/ 219075 h 686009"/>
                  <a:gd name="connsiteX41" fmla="*/ 148009 w 638927"/>
                  <a:gd name="connsiteY41" fmla="*/ 219075 h 686009"/>
                  <a:gd name="connsiteX42" fmla="*/ 148009 w 638927"/>
                  <a:gd name="connsiteY42" fmla="*/ 257175 h 686009"/>
                  <a:gd name="connsiteX43" fmla="*/ 0 w 638927"/>
                  <a:gd name="connsiteY43" fmla="*/ 257175 h 686009"/>
                  <a:gd name="connsiteX44" fmla="*/ 47625 w 638927"/>
                  <a:gd name="connsiteY44" fmla="*/ 334537 h 686009"/>
                  <a:gd name="connsiteX45" fmla="*/ 65151 w 638927"/>
                  <a:gd name="connsiteY45" fmla="*/ 368075 h 686009"/>
                  <a:gd name="connsiteX46" fmla="*/ 65151 w 638927"/>
                  <a:gd name="connsiteY46" fmla="*/ 377600 h 686009"/>
                  <a:gd name="connsiteX47" fmla="*/ 119443 w 638927"/>
                  <a:gd name="connsiteY47" fmla="*/ 418986 h 686009"/>
                  <a:gd name="connsiteX48" fmla="*/ 148018 w 638927"/>
                  <a:gd name="connsiteY48" fmla="*/ 418986 h 686009"/>
                  <a:gd name="connsiteX49" fmla="*/ 148018 w 638927"/>
                  <a:gd name="connsiteY49" fmla="*/ 457248 h 686009"/>
                  <a:gd name="connsiteX50" fmla="*/ 119434 w 638927"/>
                  <a:gd name="connsiteY50" fmla="*/ 599970 h 686009"/>
                  <a:gd name="connsiteX51" fmla="*/ 84191 w 638927"/>
                  <a:gd name="connsiteY51" fmla="*/ 576558 h 686009"/>
                  <a:gd name="connsiteX52" fmla="*/ 84191 w 638927"/>
                  <a:gd name="connsiteY52" fmla="*/ 567481 h 686009"/>
                  <a:gd name="connsiteX53" fmla="*/ 54664 w 638927"/>
                  <a:gd name="connsiteY53" fmla="*/ 516903 h 686009"/>
                  <a:gd name="connsiteX54" fmla="*/ 23231 w 638927"/>
                  <a:gd name="connsiteY54" fmla="*/ 476307 h 686009"/>
                  <a:gd name="connsiteX55" fmla="*/ 148009 w 638927"/>
                  <a:gd name="connsiteY55" fmla="*/ 476307 h 686009"/>
                  <a:gd name="connsiteX56" fmla="*/ 148009 w 638927"/>
                  <a:gd name="connsiteY56" fmla="*/ 599970 h 686009"/>
                  <a:gd name="connsiteX57" fmla="*/ 490909 w 638927"/>
                  <a:gd name="connsiteY57" fmla="*/ 476307 h 686009"/>
                  <a:gd name="connsiteX58" fmla="*/ 615686 w 638927"/>
                  <a:gd name="connsiteY58" fmla="*/ 476307 h 686009"/>
                  <a:gd name="connsiteX59" fmla="*/ 584197 w 638927"/>
                  <a:gd name="connsiteY59" fmla="*/ 516931 h 686009"/>
                  <a:gd name="connsiteX60" fmla="*/ 554669 w 638927"/>
                  <a:gd name="connsiteY60" fmla="*/ 567481 h 686009"/>
                  <a:gd name="connsiteX61" fmla="*/ 554669 w 638927"/>
                  <a:gd name="connsiteY61" fmla="*/ 576558 h 686009"/>
                  <a:gd name="connsiteX62" fmla="*/ 519427 w 638927"/>
                  <a:gd name="connsiteY62" fmla="*/ 599970 h 686009"/>
                  <a:gd name="connsiteX63" fmla="*/ 490909 w 638927"/>
                  <a:gd name="connsiteY63" fmla="*/ 599970 h 686009"/>
                  <a:gd name="connsiteX64" fmla="*/ 615753 w 638927"/>
                  <a:gd name="connsiteY64" fmla="*/ 276225 h 686009"/>
                  <a:gd name="connsiteX65" fmla="*/ 584264 w 638927"/>
                  <a:gd name="connsiteY65" fmla="*/ 316849 h 686009"/>
                  <a:gd name="connsiteX66" fmla="*/ 554736 w 638927"/>
                  <a:gd name="connsiteY66" fmla="*/ 367398 h 686009"/>
                  <a:gd name="connsiteX67" fmla="*/ 554736 w 638927"/>
                  <a:gd name="connsiteY67" fmla="*/ 376476 h 686009"/>
                  <a:gd name="connsiteX68" fmla="*/ 519494 w 638927"/>
                  <a:gd name="connsiteY68" fmla="*/ 399945 h 686009"/>
                  <a:gd name="connsiteX69" fmla="*/ 490909 w 638927"/>
                  <a:gd name="connsiteY69" fmla="*/ 399945 h 686009"/>
                  <a:gd name="connsiteX70" fmla="*/ 490909 w 638927"/>
                  <a:gd name="connsiteY70" fmla="*/ 276225 h 686009"/>
                  <a:gd name="connsiteX71" fmla="*/ 615753 w 638927"/>
                  <a:gd name="connsiteY71" fmla="*/ 76248 h 686009"/>
                  <a:gd name="connsiteX72" fmla="*/ 584225 w 638927"/>
                  <a:gd name="connsiteY72" fmla="*/ 116872 h 686009"/>
                  <a:gd name="connsiteX73" fmla="*/ 554698 w 638927"/>
                  <a:gd name="connsiteY73" fmla="*/ 167421 h 686009"/>
                  <a:gd name="connsiteX74" fmla="*/ 554698 w 638927"/>
                  <a:gd name="connsiteY74" fmla="*/ 176508 h 686009"/>
                  <a:gd name="connsiteX75" fmla="*/ 519484 w 638927"/>
                  <a:gd name="connsiteY75" fmla="*/ 200025 h 686009"/>
                  <a:gd name="connsiteX76" fmla="*/ 490909 w 638927"/>
                  <a:gd name="connsiteY76" fmla="*/ 200025 h 686009"/>
                  <a:gd name="connsiteX77" fmla="*/ 490909 w 638927"/>
                  <a:gd name="connsiteY77" fmla="*/ 76248 h 686009"/>
                  <a:gd name="connsiteX78" fmla="*/ 167059 w 638927"/>
                  <a:gd name="connsiteY78" fmla="*/ 38100 h 686009"/>
                  <a:gd name="connsiteX79" fmla="*/ 186109 w 638927"/>
                  <a:gd name="connsiteY79" fmla="*/ 19050 h 686009"/>
                  <a:gd name="connsiteX80" fmla="*/ 452809 w 638927"/>
                  <a:gd name="connsiteY80" fmla="*/ 19050 h 686009"/>
                  <a:gd name="connsiteX81" fmla="*/ 471859 w 638927"/>
                  <a:gd name="connsiteY81" fmla="*/ 38100 h 686009"/>
                  <a:gd name="connsiteX82" fmla="*/ 471859 w 638927"/>
                  <a:gd name="connsiteY82" fmla="*/ 647910 h 686009"/>
                  <a:gd name="connsiteX83" fmla="*/ 452809 w 638927"/>
                  <a:gd name="connsiteY83" fmla="*/ 666960 h 686009"/>
                  <a:gd name="connsiteX84" fmla="*/ 186109 w 638927"/>
                  <a:gd name="connsiteY84" fmla="*/ 666960 h 686009"/>
                  <a:gd name="connsiteX85" fmla="*/ 167059 w 638927"/>
                  <a:gd name="connsiteY85" fmla="*/ 647910 h 686009"/>
                  <a:gd name="connsiteX86" fmla="*/ 119434 w 638927"/>
                  <a:gd name="connsiteY86" fmla="*/ 200025 h 686009"/>
                  <a:gd name="connsiteX87" fmla="*/ 84191 w 638927"/>
                  <a:gd name="connsiteY87" fmla="*/ 176508 h 686009"/>
                  <a:gd name="connsiteX88" fmla="*/ 84191 w 638927"/>
                  <a:gd name="connsiteY88" fmla="*/ 167421 h 686009"/>
                  <a:gd name="connsiteX89" fmla="*/ 54664 w 638927"/>
                  <a:gd name="connsiteY89" fmla="*/ 116853 h 686009"/>
                  <a:gd name="connsiteX90" fmla="*/ 23231 w 638927"/>
                  <a:gd name="connsiteY90" fmla="*/ 76248 h 686009"/>
                  <a:gd name="connsiteX91" fmla="*/ 148009 w 638927"/>
                  <a:gd name="connsiteY91" fmla="*/ 76248 h 686009"/>
                  <a:gd name="connsiteX92" fmla="*/ 148009 w 638927"/>
                  <a:gd name="connsiteY92" fmla="*/ 200025 h 686009"/>
                  <a:gd name="connsiteX93" fmla="*/ 119434 w 638927"/>
                  <a:gd name="connsiteY93" fmla="*/ 399945 h 686009"/>
                  <a:gd name="connsiteX94" fmla="*/ 84191 w 638927"/>
                  <a:gd name="connsiteY94" fmla="*/ 376485 h 686009"/>
                  <a:gd name="connsiteX95" fmla="*/ 84191 w 638927"/>
                  <a:gd name="connsiteY95" fmla="*/ 367408 h 686009"/>
                  <a:gd name="connsiteX96" fmla="*/ 54664 w 638927"/>
                  <a:gd name="connsiteY96" fmla="*/ 316821 h 686009"/>
                  <a:gd name="connsiteX97" fmla="*/ 23231 w 638927"/>
                  <a:gd name="connsiteY97" fmla="*/ 276225 h 686009"/>
                  <a:gd name="connsiteX98" fmla="*/ 148009 w 638927"/>
                  <a:gd name="connsiteY98" fmla="*/ 276225 h 686009"/>
                  <a:gd name="connsiteX99" fmla="*/ 148009 w 638927"/>
                  <a:gd name="connsiteY99" fmla="*/ 399945 h 686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638927" h="686009">
                    <a:moveTo>
                      <a:pt x="0" y="457257"/>
                    </a:moveTo>
                    <a:cubicBezTo>
                      <a:pt x="0" y="457257"/>
                      <a:pt x="4286" y="517474"/>
                      <a:pt x="47625" y="534619"/>
                    </a:cubicBezTo>
                    <a:cubicBezTo>
                      <a:pt x="61913" y="540334"/>
                      <a:pt x="64770" y="557393"/>
                      <a:pt x="65151" y="568157"/>
                    </a:cubicBezTo>
                    <a:lnTo>
                      <a:pt x="65151" y="577682"/>
                    </a:lnTo>
                    <a:cubicBezTo>
                      <a:pt x="67894" y="603847"/>
                      <a:pt x="90868" y="619020"/>
                      <a:pt x="119443" y="619020"/>
                    </a:cubicBezTo>
                    <a:lnTo>
                      <a:pt x="148018" y="619020"/>
                    </a:lnTo>
                    <a:lnTo>
                      <a:pt x="148018" y="647910"/>
                    </a:lnTo>
                    <a:cubicBezTo>
                      <a:pt x="148018" y="668951"/>
                      <a:pt x="165077" y="686010"/>
                      <a:pt x="186118" y="686010"/>
                    </a:cubicBezTo>
                    <a:lnTo>
                      <a:pt x="452809" y="686010"/>
                    </a:lnTo>
                    <a:cubicBezTo>
                      <a:pt x="473851" y="686010"/>
                      <a:pt x="490909" y="668951"/>
                      <a:pt x="490909" y="647910"/>
                    </a:cubicBezTo>
                    <a:lnTo>
                      <a:pt x="490909" y="619020"/>
                    </a:lnTo>
                    <a:lnTo>
                      <a:pt x="519484" y="619020"/>
                    </a:lnTo>
                    <a:cubicBezTo>
                      <a:pt x="548059" y="619020"/>
                      <a:pt x="571062" y="603847"/>
                      <a:pt x="573776" y="577682"/>
                    </a:cubicBezTo>
                    <a:lnTo>
                      <a:pt x="573776" y="568157"/>
                    </a:lnTo>
                    <a:cubicBezTo>
                      <a:pt x="574157" y="557393"/>
                      <a:pt x="577015" y="540334"/>
                      <a:pt x="591303" y="534619"/>
                    </a:cubicBezTo>
                    <a:cubicBezTo>
                      <a:pt x="634641" y="517474"/>
                      <a:pt x="638928" y="457257"/>
                      <a:pt x="638928" y="457257"/>
                    </a:cubicBezTo>
                    <a:lnTo>
                      <a:pt x="490909" y="457257"/>
                    </a:lnTo>
                    <a:lnTo>
                      <a:pt x="490909" y="418995"/>
                    </a:lnTo>
                    <a:lnTo>
                      <a:pt x="519484" y="418995"/>
                    </a:lnTo>
                    <a:cubicBezTo>
                      <a:pt x="548059" y="418995"/>
                      <a:pt x="571062" y="403755"/>
                      <a:pt x="573776" y="377609"/>
                    </a:cubicBezTo>
                    <a:lnTo>
                      <a:pt x="573776" y="368084"/>
                    </a:lnTo>
                    <a:cubicBezTo>
                      <a:pt x="574157" y="357321"/>
                      <a:pt x="577015" y="340262"/>
                      <a:pt x="591303" y="334547"/>
                    </a:cubicBezTo>
                    <a:cubicBezTo>
                      <a:pt x="634641" y="317402"/>
                      <a:pt x="638928" y="257185"/>
                      <a:pt x="638928" y="257185"/>
                    </a:cubicBezTo>
                    <a:lnTo>
                      <a:pt x="490909" y="257185"/>
                    </a:lnTo>
                    <a:lnTo>
                      <a:pt x="490909" y="219085"/>
                    </a:lnTo>
                    <a:lnTo>
                      <a:pt x="519484" y="219085"/>
                    </a:lnTo>
                    <a:cubicBezTo>
                      <a:pt x="548059" y="219085"/>
                      <a:pt x="571062" y="203845"/>
                      <a:pt x="573776" y="177632"/>
                    </a:cubicBezTo>
                    <a:lnTo>
                      <a:pt x="573776" y="168107"/>
                    </a:lnTo>
                    <a:cubicBezTo>
                      <a:pt x="574157" y="157343"/>
                      <a:pt x="577015" y="140294"/>
                      <a:pt x="591303" y="134569"/>
                    </a:cubicBezTo>
                    <a:cubicBezTo>
                      <a:pt x="634641" y="117424"/>
                      <a:pt x="638928" y="57207"/>
                      <a:pt x="638928" y="57207"/>
                    </a:cubicBezTo>
                    <a:lnTo>
                      <a:pt x="490909" y="57207"/>
                    </a:lnTo>
                    <a:lnTo>
                      <a:pt x="490909" y="38100"/>
                    </a:lnTo>
                    <a:cubicBezTo>
                      <a:pt x="490909" y="17058"/>
                      <a:pt x="473851" y="0"/>
                      <a:pt x="452809" y="0"/>
                    </a:cubicBezTo>
                    <a:lnTo>
                      <a:pt x="186109" y="0"/>
                    </a:lnTo>
                    <a:cubicBezTo>
                      <a:pt x="165067" y="0"/>
                      <a:pt x="148009" y="17058"/>
                      <a:pt x="148009" y="38100"/>
                    </a:cubicBezTo>
                    <a:lnTo>
                      <a:pt x="148009" y="57150"/>
                    </a:lnTo>
                    <a:lnTo>
                      <a:pt x="0" y="57150"/>
                    </a:lnTo>
                    <a:cubicBezTo>
                      <a:pt x="0" y="57150"/>
                      <a:pt x="4286" y="117367"/>
                      <a:pt x="47625" y="134512"/>
                    </a:cubicBezTo>
                    <a:cubicBezTo>
                      <a:pt x="61913" y="140227"/>
                      <a:pt x="64770" y="157286"/>
                      <a:pt x="65151" y="168050"/>
                    </a:cubicBezTo>
                    <a:lnTo>
                      <a:pt x="65151" y="177575"/>
                    </a:lnTo>
                    <a:cubicBezTo>
                      <a:pt x="67894" y="203835"/>
                      <a:pt x="90859" y="219075"/>
                      <a:pt x="119434" y="219075"/>
                    </a:cubicBezTo>
                    <a:lnTo>
                      <a:pt x="148009" y="219075"/>
                    </a:lnTo>
                    <a:lnTo>
                      <a:pt x="148009" y="257175"/>
                    </a:lnTo>
                    <a:lnTo>
                      <a:pt x="0" y="257175"/>
                    </a:lnTo>
                    <a:cubicBezTo>
                      <a:pt x="0" y="257175"/>
                      <a:pt x="4286" y="317392"/>
                      <a:pt x="47625" y="334537"/>
                    </a:cubicBezTo>
                    <a:cubicBezTo>
                      <a:pt x="61913" y="340252"/>
                      <a:pt x="64770" y="357311"/>
                      <a:pt x="65151" y="368075"/>
                    </a:cubicBezTo>
                    <a:lnTo>
                      <a:pt x="65151" y="377600"/>
                    </a:lnTo>
                    <a:cubicBezTo>
                      <a:pt x="67894" y="403755"/>
                      <a:pt x="90868" y="418986"/>
                      <a:pt x="119443" y="418986"/>
                    </a:cubicBezTo>
                    <a:lnTo>
                      <a:pt x="148018" y="418986"/>
                    </a:lnTo>
                    <a:lnTo>
                      <a:pt x="148018" y="457248"/>
                    </a:lnTo>
                    <a:close/>
                    <a:moveTo>
                      <a:pt x="119434" y="599970"/>
                    </a:moveTo>
                    <a:cubicBezTo>
                      <a:pt x="103842" y="599970"/>
                      <a:pt x="86554" y="593798"/>
                      <a:pt x="84191" y="576558"/>
                    </a:cubicBezTo>
                    <a:lnTo>
                      <a:pt x="84191" y="567481"/>
                    </a:lnTo>
                    <a:cubicBezTo>
                      <a:pt x="83296" y="542134"/>
                      <a:pt x="72819" y="524180"/>
                      <a:pt x="54664" y="516903"/>
                    </a:cubicBezTo>
                    <a:cubicBezTo>
                      <a:pt x="36719" y="509807"/>
                      <a:pt x="27670" y="491185"/>
                      <a:pt x="23231" y="476307"/>
                    </a:cubicBezTo>
                    <a:lnTo>
                      <a:pt x="148009" y="476307"/>
                    </a:lnTo>
                    <a:lnTo>
                      <a:pt x="148009" y="599970"/>
                    </a:lnTo>
                    <a:close/>
                    <a:moveTo>
                      <a:pt x="490909" y="476307"/>
                    </a:moveTo>
                    <a:lnTo>
                      <a:pt x="615686" y="476307"/>
                    </a:lnTo>
                    <a:cubicBezTo>
                      <a:pt x="611181" y="491157"/>
                      <a:pt x="602094" y="509854"/>
                      <a:pt x="584197" y="516931"/>
                    </a:cubicBezTo>
                    <a:cubicBezTo>
                      <a:pt x="566099" y="524180"/>
                      <a:pt x="555622" y="542134"/>
                      <a:pt x="554669" y="567481"/>
                    </a:cubicBezTo>
                    <a:lnTo>
                      <a:pt x="554669" y="576558"/>
                    </a:lnTo>
                    <a:cubicBezTo>
                      <a:pt x="552317" y="593808"/>
                      <a:pt x="535000" y="599970"/>
                      <a:pt x="519427" y="599970"/>
                    </a:cubicBezTo>
                    <a:lnTo>
                      <a:pt x="490909" y="599970"/>
                    </a:lnTo>
                    <a:close/>
                    <a:moveTo>
                      <a:pt x="615753" y="276225"/>
                    </a:moveTo>
                    <a:cubicBezTo>
                      <a:pt x="611248" y="291074"/>
                      <a:pt x="602161" y="309772"/>
                      <a:pt x="584264" y="316849"/>
                    </a:cubicBezTo>
                    <a:cubicBezTo>
                      <a:pt x="566166" y="324098"/>
                      <a:pt x="555689" y="342052"/>
                      <a:pt x="554736" y="367398"/>
                    </a:cubicBezTo>
                    <a:lnTo>
                      <a:pt x="554736" y="376476"/>
                    </a:lnTo>
                    <a:cubicBezTo>
                      <a:pt x="552383" y="393764"/>
                      <a:pt x="535067" y="399945"/>
                      <a:pt x="519494" y="399945"/>
                    </a:cubicBezTo>
                    <a:lnTo>
                      <a:pt x="490909" y="399945"/>
                    </a:lnTo>
                    <a:lnTo>
                      <a:pt x="490909" y="276225"/>
                    </a:lnTo>
                    <a:close/>
                    <a:moveTo>
                      <a:pt x="615753" y="76248"/>
                    </a:moveTo>
                    <a:cubicBezTo>
                      <a:pt x="611267" y="91088"/>
                      <a:pt x="602199" y="109766"/>
                      <a:pt x="584225" y="116872"/>
                    </a:cubicBezTo>
                    <a:cubicBezTo>
                      <a:pt x="566128" y="124120"/>
                      <a:pt x="555650" y="142075"/>
                      <a:pt x="554698" y="167421"/>
                    </a:cubicBezTo>
                    <a:lnTo>
                      <a:pt x="554698" y="176508"/>
                    </a:lnTo>
                    <a:cubicBezTo>
                      <a:pt x="552412" y="193824"/>
                      <a:pt x="535095" y="200025"/>
                      <a:pt x="519484" y="200025"/>
                    </a:cubicBezTo>
                    <a:lnTo>
                      <a:pt x="490909" y="200025"/>
                    </a:lnTo>
                    <a:lnTo>
                      <a:pt x="490909" y="76248"/>
                    </a:lnTo>
                    <a:close/>
                    <a:moveTo>
                      <a:pt x="167059" y="38100"/>
                    </a:moveTo>
                    <a:cubicBezTo>
                      <a:pt x="167059" y="27579"/>
                      <a:pt x="175588" y="19050"/>
                      <a:pt x="186109" y="19050"/>
                    </a:cubicBezTo>
                    <a:lnTo>
                      <a:pt x="452809" y="19050"/>
                    </a:lnTo>
                    <a:cubicBezTo>
                      <a:pt x="463330" y="19050"/>
                      <a:pt x="471859" y="27579"/>
                      <a:pt x="471859" y="38100"/>
                    </a:cubicBezTo>
                    <a:lnTo>
                      <a:pt x="471859" y="647910"/>
                    </a:lnTo>
                    <a:cubicBezTo>
                      <a:pt x="471859" y="658431"/>
                      <a:pt x="463330" y="666960"/>
                      <a:pt x="452809" y="666960"/>
                    </a:cubicBezTo>
                    <a:lnTo>
                      <a:pt x="186109" y="666960"/>
                    </a:lnTo>
                    <a:cubicBezTo>
                      <a:pt x="175588" y="666960"/>
                      <a:pt x="167059" y="658431"/>
                      <a:pt x="167059" y="647910"/>
                    </a:cubicBezTo>
                    <a:close/>
                    <a:moveTo>
                      <a:pt x="119434" y="200025"/>
                    </a:moveTo>
                    <a:cubicBezTo>
                      <a:pt x="103851" y="200025"/>
                      <a:pt x="86554" y="193824"/>
                      <a:pt x="84191" y="176508"/>
                    </a:cubicBezTo>
                    <a:lnTo>
                      <a:pt x="84191" y="167421"/>
                    </a:lnTo>
                    <a:cubicBezTo>
                      <a:pt x="83296" y="142084"/>
                      <a:pt x="72819" y="124130"/>
                      <a:pt x="54664" y="116853"/>
                    </a:cubicBezTo>
                    <a:cubicBezTo>
                      <a:pt x="36719" y="109747"/>
                      <a:pt x="27670" y="91078"/>
                      <a:pt x="23231" y="76248"/>
                    </a:cubicBezTo>
                    <a:lnTo>
                      <a:pt x="148009" y="76248"/>
                    </a:lnTo>
                    <a:lnTo>
                      <a:pt x="148009" y="200025"/>
                    </a:lnTo>
                    <a:close/>
                    <a:moveTo>
                      <a:pt x="119434" y="399945"/>
                    </a:moveTo>
                    <a:cubicBezTo>
                      <a:pt x="103842" y="399945"/>
                      <a:pt x="86554" y="393764"/>
                      <a:pt x="84191" y="376485"/>
                    </a:cubicBezTo>
                    <a:lnTo>
                      <a:pt x="84191" y="367408"/>
                    </a:lnTo>
                    <a:cubicBezTo>
                      <a:pt x="83296" y="342052"/>
                      <a:pt x="72819" y="324107"/>
                      <a:pt x="54664" y="316821"/>
                    </a:cubicBezTo>
                    <a:cubicBezTo>
                      <a:pt x="36719" y="309724"/>
                      <a:pt x="27670" y="291103"/>
                      <a:pt x="23231" y="276225"/>
                    </a:cubicBezTo>
                    <a:lnTo>
                      <a:pt x="148009" y="276225"/>
                    </a:lnTo>
                    <a:lnTo>
                      <a:pt x="148009" y="39994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A4F3115-E9E6-19AD-C428-BE19A8B723DA}"/>
                  </a:ext>
                </a:extLst>
              </p:cNvPr>
              <p:cNvSpPr/>
              <p:nvPr/>
            </p:nvSpPr>
            <p:spPr>
              <a:xfrm>
                <a:off x="1571730" y="4901893"/>
                <a:ext cx="194370" cy="196371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0012889-202E-28E3-CDD4-D275E96099D4}"/>
                  </a:ext>
                </a:extLst>
              </p:cNvPr>
              <p:cNvSpPr/>
              <p:nvPr/>
            </p:nvSpPr>
            <p:spPr>
              <a:xfrm>
                <a:off x="1577414" y="4427489"/>
                <a:ext cx="194370" cy="196371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E0B2936-D743-A8A8-2A02-8623B6ABAD1C}"/>
                  </a:ext>
                </a:extLst>
              </p:cNvPr>
              <p:cNvSpPr/>
              <p:nvPr/>
            </p:nvSpPr>
            <p:spPr>
              <a:xfrm>
                <a:off x="1569097" y="4661471"/>
                <a:ext cx="194370" cy="196371"/>
              </a:xfrm>
              <a:prstGeom prst="ellipse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EDCB27B-BE34-6E04-CA08-608140A734EC}"/>
                </a:ext>
              </a:extLst>
            </p:cNvPr>
            <p:cNvGrpSpPr/>
            <p:nvPr/>
          </p:nvGrpSpPr>
          <p:grpSpPr>
            <a:xfrm>
              <a:off x="1443042" y="4819818"/>
              <a:ext cx="871682" cy="900091"/>
              <a:chOff x="1315619" y="4366627"/>
              <a:chExt cx="724342" cy="785723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88B81CD-8DBD-4314-C64C-DE1BAD70F755}"/>
                  </a:ext>
                </a:extLst>
              </p:cNvPr>
              <p:cNvSpPr/>
              <p:nvPr/>
            </p:nvSpPr>
            <p:spPr>
              <a:xfrm>
                <a:off x="1315619" y="4366627"/>
                <a:ext cx="724342" cy="785723"/>
              </a:xfrm>
              <a:custGeom>
                <a:avLst/>
                <a:gdLst>
                  <a:gd name="connsiteX0" fmla="*/ 0 w 638927"/>
                  <a:gd name="connsiteY0" fmla="*/ 457257 h 686009"/>
                  <a:gd name="connsiteX1" fmla="*/ 47625 w 638927"/>
                  <a:gd name="connsiteY1" fmla="*/ 534619 h 686009"/>
                  <a:gd name="connsiteX2" fmla="*/ 65151 w 638927"/>
                  <a:gd name="connsiteY2" fmla="*/ 568157 h 686009"/>
                  <a:gd name="connsiteX3" fmla="*/ 65151 w 638927"/>
                  <a:gd name="connsiteY3" fmla="*/ 577682 h 686009"/>
                  <a:gd name="connsiteX4" fmla="*/ 119443 w 638927"/>
                  <a:gd name="connsiteY4" fmla="*/ 619020 h 686009"/>
                  <a:gd name="connsiteX5" fmla="*/ 148018 w 638927"/>
                  <a:gd name="connsiteY5" fmla="*/ 619020 h 686009"/>
                  <a:gd name="connsiteX6" fmla="*/ 148018 w 638927"/>
                  <a:gd name="connsiteY6" fmla="*/ 647910 h 686009"/>
                  <a:gd name="connsiteX7" fmla="*/ 186118 w 638927"/>
                  <a:gd name="connsiteY7" fmla="*/ 686010 h 686009"/>
                  <a:gd name="connsiteX8" fmla="*/ 452809 w 638927"/>
                  <a:gd name="connsiteY8" fmla="*/ 686010 h 686009"/>
                  <a:gd name="connsiteX9" fmla="*/ 490909 w 638927"/>
                  <a:gd name="connsiteY9" fmla="*/ 647910 h 686009"/>
                  <a:gd name="connsiteX10" fmla="*/ 490909 w 638927"/>
                  <a:gd name="connsiteY10" fmla="*/ 619020 h 686009"/>
                  <a:gd name="connsiteX11" fmla="*/ 519484 w 638927"/>
                  <a:gd name="connsiteY11" fmla="*/ 619020 h 686009"/>
                  <a:gd name="connsiteX12" fmla="*/ 573776 w 638927"/>
                  <a:gd name="connsiteY12" fmla="*/ 577682 h 686009"/>
                  <a:gd name="connsiteX13" fmla="*/ 573776 w 638927"/>
                  <a:gd name="connsiteY13" fmla="*/ 568157 h 686009"/>
                  <a:gd name="connsiteX14" fmla="*/ 591303 w 638927"/>
                  <a:gd name="connsiteY14" fmla="*/ 534619 h 686009"/>
                  <a:gd name="connsiteX15" fmla="*/ 638928 w 638927"/>
                  <a:gd name="connsiteY15" fmla="*/ 457257 h 686009"/>
                  <a:gd name="connsiteX16" fmla="*/ 490909 w 638927"/>
                  <a:gd name="connsiteY16" fmla="*/ 457257 h 686009"/>
                  <a:gd name="connsiteX17" fmla="*/ 490909 w 638927"/>
                  <a:gd name="connsiteY17" fmla="*/ 418995 h 686009"/>
                  <a:gd name="connsiteX18" fmla="*/ 519484 w 638927"/>
                  <a:gd name="connsiteY18" fmla="*/ 418995 h 686009"/>
                  <a:gd name="connsiteX19" fmla="*/ 573776 w 638927"/>
                  <a:gd name="connsiteY19" fmla="*/ 377609 h 686009"/>
                  <a:gd name="connsiteX20" fmla="*/ 573776 w 638927"/>
                  <a:gd name="connsiteY20" fmla="*/ 368084 h 686009"/>
                  <a:gd name="connsiteX21" fmla="*/ 591303 w 638927"/>
                  <a:gd name="connsiteY21" fmla="*/ 334547 h 686009"/>
                  <a:gd name="connsiteX22" fmla="*/ 638928 w 638927"/>
                  <a:gd name="connsiteY22" fmla="*/ 257185 h 686009"/>
                  <a:gd name="connsiteX23" fmla="*/ 490909 w 638927"/>
                  <a:gd name="connsiteY23" fmla="*/ 257185 h 686009"/>
                  <a:gd name="connsiteX24" fmla="*/ 490909 w 638927"/>
                  <a:gd name="connsiteY24" fmla="*/ 219085 h 686009"/>
                  <a:gd name="connsiteX25" fmla="*/ 519484 w 638927"/>
                  <a:gd name="connsiteY25" fmla="*/ 219085 h 686009"/>
                  <a:gd name="connsiteX26" fmla="*/ 573776 w 638927"/>
                  <a:gd name="connsiteY26" fmla="*/ 177632 h 686009"/>
                  <a:gd name="connsiteX27" fmla="*/ 573776 w 638927"/>
                  <a:gd name="connsiteY27" fmla="*/ 168107 h 686009"/>
                  <a:gd name="connsiteX28" fmla="*/ 591303 w 638927"/>
                  <a:gd name="connsiteY28" fmla="*/ 134569 h 686009"/>
                  <a:gd name="connsiteX29" fmla="*/ 638928 w 638927"/>
                  <a:gd name="connsiteY29" fmla="*/ 57207 h 686009"/>
                  <a:gd name="connsiteX30" fmla="*/ 490909 w 638927"/>
                  <a:gd name="connsiteY30" fmla="*/ 57207 h 686009"/>
                  <a:gd name="connsiteX31" fmla="*/ 490909 w 638927"/>
                  <a:gd name="connsiteY31" fmla="*/ 38100 h 686009"/>
                  <a:gd name="connsiteX32" fmla="*/ 452809 w 638927"/>
                  <a:gd name="connsiteY32" fmla="*/ 0 h 686009"/>
                  <a:gd name="connsiteX33" fmla="*/ 186109 w 638927"/>
                  <a:gd name="connsiteY33" fmla="*/ 0 h 686009"/>
                  <a:gd name="connsiteX34" fmla="*/ 148009 w 638927"/>
                  <a:gd name="connsiteY34" fmla="*/ 38100 h 686009"/>
                  <a:gd name="connsiteX35" fmla="*/ 148009 w 638927"/>
                  <a:gd name="connsiteY35" fmla="*/ 57150 h 686009"/>
                  <a:gd name="connsiteX36" fmla="*/ 0 w 638927"/>
                  <a:gd name="connsiteY36" fmla="*/ 57150 h 686009"/>
                  <a:gd name="connsiteX37" fmla="*/ 47625 w 638927"/>
                  <a:gd name="connsiteY37" fmla="*/ 134512 h 686009"/>
                  <a:gd name="connsiteX38" fmla="*/ 65151 w 638927"/>
                  <a:gd name="connsiteY38" fmla="*/ 168050 h 686009"/>
                  <a:gd name="connsiteX39" fmla="*/ 65151 w 638927"/>
                  <a:gd name="connsiteY39" fmla="*/ 177575 h 686009"/>
                  <a:gd name="connsiteX40" fmla="*/ 119434 w 638927"/>
                  <a:gd name="connsiteY40" fmla="*/ 219075 h 686009"/>
                  <a:gd name="connsiteX41" fmla="*/ 148009 w 638927"/>
                  <a:gd name="connsiteY41" fmla="*/ 219075 h 686009"/>
                  <a:gd name="connsiteX42" fmla="*/ 148009 w 638927"/>
                  <a:gd name="connsiteY42" fmla="*/ 257175 h 686009"/>
                  <a:gd name="connsiteX43" fmla="*/ 0 w 638927"/>
                  <a:gd name="connsiteY43" fmla="*/ 257175 h 686009"/>
                  <a:gd name="connsiteX44" fmla="*/ 47625 w 638927"/>
                  <a:gd name="connsiteY44" fmla="*/ 334537 h 686009"/>
                  <a:gd name="connsiteX45" fmla="*/ 65151 w 638927"/>
                  <a:gd name="connsiteY45" fmla="*/ 368075 h 686009"/>
                  <a:gd name="connsiteX46" fmla="*/ 65151 w 638927"/>
                  <a:gd name="connsiteY46" fmla="*/ 377600 h 686009"/>
                  <a:gd name="connsiteX47" fmla="*/ 119443 w 638927"/>
                  <a:gd name="connsiteY47" fmla="*/ 418986 h 686009"/>
                  <a:gd name="connsiteX48" fmla="*/ 148018 w 638927"/>
                  <a:gd name="connsiteY48" fmla="*/ 418986 h 686009"/>
                  <a:gd name="connsiteX49" fmla="*/ 148018 w 638927"/>
                  <a:gd name="connsiteY49" fmla="*/ 457248 h 686009"/>
                  <a:gd name="connsiteX50" fmla="*/ 119434 w 638927"/>
                  <a:gd name="connsiteY50" fmla="*/ 599970 h 686009"/>
                  <a:gd name="connsiteX51" fmla="*/ 84191 w 638927"/>
                  <a:gd name="connsiteY51" fmla="*/ 576558 h 686009"/>
                  <a:gd name="connsiteX52" fmla="*/ 84191 w 638927"/>
                  <a:gd name="connsiteY52" fmla="*/ 567481 h 686009"/>
                  <a:gd name="connsiteX53" fmla="*/ 54664 w 638927"/>
                  <a:gd name="connsiteY53" fmla="*/ 516903 h 686009"/>
                  <a:gd name="connsiteX54" fmla="*/ 23231 w 638927"/>
                  <a:gd name="connsiteY54" fmla="*/ 476307 h 686009"/>
                  <a:gd name="connsiteX55" fmla="*/ 148009 w 638927"/>
                  <a:gd name="connsiteY55" fmla="*/ 476307 h 686009"/>
                  <a:gd name="connsiteX56" fmla="*/ 148009 w 638927"/>
                  <a:gd name="connsiteY56" fmla="*/ 599970 h 686009"/>
                  <a:gd name="connsiteX57" fmla="*/ 490909 w 638927"/>
                  <a:gd name="connsiteY57" fmla="*/ 476307 h 686009"/>
                  <a:gd name="connsiteX58" fmla="*/ 615686 w 638927"/>
                  <a:gd name="connsiteY58" fmla="*/ 476307 h 686009"/>
                  <a:gd name="connsiteX59" fmla="*/ 584197 w 638927"/>
                  <a:gd name="connsiteY59" fmla="*/ 516931 h 686009"/>
                  <a:gd name="connsiteX60" fmla="*/ 554669 w 638927"/>
                  <a:gd name="connsiteY60" fmla="*/ 567481 h 686009"/>
                  <a:gd name="connsiteX61" fmla="*/ 554669 w 638927"/>
                  <a:gd name="connsiteY61" fmla="*/ 576558 h 686009"/>
                  <a:gd name="connsiteX62" fmla="*/ 519427 w 638927"/>
                  <a:gd name="connsiteY62" fmla="*/ 599970 h 686009"/>
                  <a:gd name="connsiteX63" fmla="*/ 490909 w 638927"/>
                  <a:gd name="connsiteY63" fmla="*/ 599970 h 686009"/>
                  <a:gd name="connsiteX64" fmla="*/ 615753 w 638927"/>
                  <a:gd name="connsiteY64" fmla="*/ 276225 h 686009"/>
                  <a:gd name="connsiteX65" fmla="*/ 584264 w 638927"/>
                  <a:gd name="connsiteY65" fmla="*/ 316849 h 686009"/>
                  <a:gd name="connsiteX66" fmla="*/ 554736 w 638927"/>
                  <a:gd name="connsiteY66" fmla="*/ 367398 h 686009"/>
                  <a:gd name="connsiteX67" fmla="*/ 554736 w 638927"/>
                  <a:gd name="connsiteY67" fmla="*/ 376476 h 686009"/>
                  <a:gd name="connsiteX68" fmla="*/ 519494 w 638927"/>
                  <a:gd name="connsiteY68" fmla="*/ 399945 h 686009"/>
                  <a:gd name="connsiteX69" fmla="*/ 490909 w 638927"/>
                  <a:gd name="connsiteY69" fmla="*/ 399945 h 686009"/>
                  <a:gd name="connsiteX70" fmla="*/ 490909 w 638927"/>
                  <a:gd name="connsiteY70" fmla="*/ 276225 h 686009"/>
                  <a:gd name="connsiteX71" fmla="*/ 615753 w 638927"/>
                  <a:gd name="connsiteY71" fmla="*/ 76248 h 686009"/>
                  <a:gd name="connsiteX72" fmla="*/ 584225 w 638927"/>
                  <a:gd name="connsiteY72" fmla="*/ 116872 h 686009"/>
                  <a:gd name="connsiteX73" fmla="*/ 554698 w 638927"/>
                  <a:gd name="connsiteY73" fmla="*/ 167421 h 686009"/>
                  <a:gd name="connsiteX74" fmla="*/ 554698 w 638927"/>
                  <a:gd name="connsiteY74" fmla="*/ 176508 h 686009"/>
                  <a:gd name="connsiteX75" fmla="*/ 519484 w 638927"/>
                  <a:gd name="connsiteY75" fmla="*/ 200025 h 686009"/>
                  <a:gd name="connsiteX76" fmla="*/ 490909 w 638927"/>
                  <a:gd name="connsiteY76" fmla="*/ 200025 h 686009"/>
                  <a:gd name="connsiteX77" fmla="*/ 490909 w 638927"/>
                  <a:gd name="connsiteY77" fmla="*/ 76248 h 686009"/>
                  <a:gd name="connsiteX78" fmla="*/ 167059 w 638927"/>
                  <a:gd name="connsiteY78" fmla="*/ 38100 h 686009"/>
                  <a:gd name="connsiteX79" fmla="*/ 186109 w 638927"/>
                  <a:gd name="connsiteY79" fmla="*/ 19050 h 686009"/>
                  <a:gd name="connsiteX80" fmla="*/ 452809 w 638927"/>
                  <a:gd name="connsiteY80" fmla="*/ 19050 h 686009"/>
                  <a:gd name="connsiteX81" fmla="*/ 471859 w 638927"/>
                  <a:gd name="connsiteY81" fmla="*/ 38100 h 686009"/>
                  <a:gd name="connsiteX82" fmla="*/ 471859 w 638927"/>
                  <a:gd name="connsiteY82" fmla="*/ 647910 h 686009"/>
                  <a:gd name="connsiteX83" fmla="*/ 452809 w 638927"/>
                  <a:gd name="connsiteY83" fmla="*/ 666960 h 686009"/>
                  <a:gd name="connsiteX84" fmla="*/ 186109 w 638927"/>
                  <a:gd name="connsiteY84" fmla="*/ 666960 h 686009"/>
                  <a:gd name="connsiteX85" fmla="*/ 167059 w 638927"/>
                  <a:gd name="connsiteY85" fmla="*/ 647910 h 686009"/>
                  <a:gd name="connsiteX86" fmla="*/ 119434 w 638927"/>
                  <a:gd name="connsiteY86" fmla="*/ 200025 h 686009"/>
                  <a:gd name="connsiteX87" fmla="*/ 84191 w 638927"/>
                  <a:gd name="connsiteY87" fmla="*/ 176508 h 686009"/>
                  <a:gd name="connsiteX88" fmla="*/ 84191 w 638927"/>
                  <a:gd name="connsiteY88" fmla="*/ 167421 h 686009"/>
                  <a:gd name="connsiteX89" fmla="*/ 54664 w 638927"/>
                  <a:gd name="connsiteY89" fmla="*/ 116853 h 686009"/>
                  <a:gd name="connsiteX90" fmla="*/ 23231 w 638927"/>
                  <a:gd name="connsiteY90" fmla="*/ 76248 h 686009"/>
                  <a:gd name="connsiteX91" fmla="*/ 148009 w 638927"/>
                  <a:gd name="connsiteY91" fmla="*/ 76248 h 686009"/>
                  <a:gd name="connsiteX92" fmla="*/ 148009 w 638927"/>
                  <a:gd name="connsiteY92" fmla="*/ 200025 h 686009"/>
                  <a:gd name="connsiteX93" fmla="*/ 119434 w 638927"/>
                  <a:gd name="connsiteY93" fmla="*/ 399945 h 686009"/>
                  <a:gd name="connsiteX94" fmla="*/ 84191 w 638927"/>
                  <a:gd name="connsiteY94" fmla="*/ 376485 h 686009"/>
                  <a:gd name="connsiteX95" fmla="*/ 84191 w 638927"/>
                  <a:gd name="connsiteY95" fmla="*/ 367408 h 686009"/>
                  <a:gd name="connsiteX96" fmla="*/ 54664 w 638927"/>
                  <a:gd name="connsiteY96" fmla="*/ 316821 h 686009"/>
                  <a:gd name="connsiteX97" fmla="*/ 23231 w 638927"/>
                  <a:gd name="connsiteY97" fmla="*/ 276225 h 686009"/>
                  <a:gd name="connsiteX98" fmla="*/ 148009 w 638927"/>
                  <a:gd name="connsiteY98" fmla="*/ 276225 h 686009"/>
                  <a:gd name="connsiteX99" fmla="*/ 148009 w 638927"/>
                  <a:gd name="connsiteY99" fmla="*/ 399945 h 686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638927" h="686009">
                    <a:moveTo>
                      <a:pt x="0" y="457257"/>
                    </a:moveTo>
                    <a:cubicBezTo>
                      <a:pt x="0" y="457257"/>
                      <a:pt x="4286" y="517474"/>
                      <a:pt x="47625" y="534619"/>
                    </a:cubicBezTo>
                    <a:cubicBezTo>
                      <a:pt x="61913" y="540334"/>
                      <a:pt x="64770" y="557393"/>
                      <a:pt x="65151" y="568157"/>
                    </a:cubicBezTo>
                    <a:lnTo>
                      <a:pt x="65151" y="577682"/>
                    </a:lnTo>
                    <a:cubicBezTo>
                      <a:pt x="67894" y="603847"/>
                      <a:pt x="90868" y="619020"/>
                      <a:pt x="119443" y="619020"/>
                    </a:cubicBezTo>
                    <a:lnTo>
                      <a:pt x="148018" y="619020"/>
                    </a:lnTo>
                    <a:lnTo>
                      <a:pt x="148018" y="647910"/>
                    </a:lnTo>
                    <a:cubicBezTo>
                      <a:pt x="148018" y="668951"/>
                      <a:pt x="165077" y="686010"/>
                      <a:pt x="186118" y="686010"/>
                    </a:cubicBezTo>
                    <a:lnTo>
                      <a:pt x="452809" y="686010"/>
                    </a:lnTo>
                    <a:cubicBezTo>
                      <a:pt x="473851" y="686010"/>
                      <a:pt x="490909" y="668951"/>
                      <a:pt x="490909" y="647910"/>
                    </a:cubicBezTo>
                    <a:lnTo>
                      <a:pt x="490909" y="619020"/>
                    </a:lnTo>
                    <a:lnTo>
                      <a:pt x="519484" y="619020"/>
                    </a:lnTo>
                    <a:cubicBezTo>
                      <a:pt x="548059" y="619020"/>
                      <a:pt x="571062" y="603847"/>
                      <a:pt x="573776" y="577682"/>
                    </a:cubicBezTo>
                    <a:lnTo>
                      <a:pt x="573776" y="568157"/>
                    </a:lnTo>
                    <a:cubicBezTo>
                      <a:pt x="574157" y="557393"/>
                      <a:pt x="577015" y="540334"/>
                      <a:pt x="591303" y="534619"/>
                    </a:cubicBezTo>
                    <a:cubicBezTo>
                      <a:pt x="634641" y="517474"/>
                      <a:pt x="638928" y="457257"/>
                      <a:pt x="638928" y="457257"/>
                    </a:cubicBezTo>
                    <a:lnTo>
                      <a:pt x="490909" y="457257"/>
                    </a:lnTo>
                    <a:lnTo>
                      <a:pt x="490909" y="418995"/>
                    </a:lnTo>
                    <a:lnTo>
                      <a:pt x="519484" y="418995"/>
                    </a:lnTo>
                    <a:cubicBezTo>
                      <a:pt x="548059" y="418995"/>
                      <a:pt x="571062" y="403755"/>
                      <a:pt x="573776" y="377609"/>
                    </a:cubicBezTo>
                    <a:lnTo>
                      <a:pt x="573776" y="368084"/>
                    </a:lnTo>
                    <a:cubicBezTo>
                      <a:pt x="574157" y="357321"/>
                      <a:pt x="577015" y="340262"/>
                      <a:pt x="591303" y="334547"/>
                    </a:cubicBezTo>
                    <a:cubicBezTo>
                      <a:pt x="634641" y="317402"/>
                      <a:pt x="638928" y="257185"/>
                      <a:pt x="638928" y="257185"/>
                    </a:cubicBezTo>
                    <a:lnTo>
                      <a:pt x="490909" y="257185"/>
                    </a:lnTo>
                    <a:lnTo>
                      <a:pt x="490909" y="219085"/>
                    </a:lnTo>
                    <a:lnTo>
                      <a:pt x="519484" y="219085"/>
                    </a:lnTo>
                    <a:cubicBezTo>
                      <a:pt x="548059" y="219085"/>
                      <a:pt x="571062" y="203845"/>
                      <a:pt x="573776" y="177632"/>
                    </a:cubicBezTo>
                    <a:lnTo>
                      <a:pt x="573776" y="168107"/>
                    </a:lnTo>
                    <a:cubicBezTo>
                      <a:pt x="574157" y="157343"/>
                      <a:pt x="577015" y="140294"/>
                      <a:pt x="591303" y="134569"/>
                    </a:cubicBezTo>
                    <a:cubicBezTo>
                      <a:pt x="634641" y="117424"/>
                      <a:pt x="638928" y="57207"/>
                      <a:pt x="638928" y="57207"/>
                    </a:cubicBezTo>
                    <a:lnTo>
                      <a:pt x="490909" y="57207"/>
                    </a:lnTo>
                    <a:lnTo>
                      <a:pt x="490909" y="38100"/>
                    </a:lnTo>
                    <a:cubicBezTo>
                      <a:pt x="490909" y="17058"/>
                      <a:pt x="473851" y="0"/>
                      <a:pt x="452809" y="0"/>
                    </a:cubicBezTo>
                    <a:lnTo>
                      <a:pt x="186109" y="0"/>
                    </a:lnTo>
                    <a:cubicBezTo>
                      <a:pt x="165067" y="0"/>
                      <a:pt x="148009" y="17058"/>
                      <a:pt x="148009" y="38100"/>
                    </a:cubicBezTo>
                    <a:lnTo>
                      <a:pt x="148009" y="57150"/>
                    </a:lnTo>
                    <a:lnTo>
                      <a:pt x="0" y="57150"/>
                    </a:lnTo>
                    <a:cubicBezTo>
                      <a:pt x="0" y="57150"/>
                      <a:pt x="4286" y="117367"/>
                      <a:pt x="47625" y="134512"/>
                    </a:cubicBezTo>
                    <a:cubicBezTo>
                      <a:pt x="61913" y="140227"/>
                      <a:pt x="64770" y="157286"/>
                      <a:pt x="65151" y="168050"/>
                    </a:cubicBezTo>
                    <a:lnTo>
                      <a:pt x="65151" y="177575"/>
                    </a:lnTo>
                    <a:cubicBezTo>
                      <a:pt x="67894" y="203835"/>
                      <a:pt x="90859" y="219075"/>
                      <a:pt x="119434" y="219075"/>
                    </a:cubicBezTo>
                    <a:lnTo>
                      <a:pt x="148009" y="219075"/>
                    </a:lnTo>
                    <a:lnTo>
                      <a:pt x="148009" y="257175"/>
                    </a:lnTo>
                    <a:lnTo>
                      <a:pt x="0" y="257175"/>
                    </a:lnTo>
                    <a:cubicBezTo>
                      <a:pt x="0" y="257175"/>
                      <a:pt x="4286" y="317392"/>
                      <a:pt x="47625" y="334537"/>
                    </a:cubicBezTo>
                    <a:cubicBezTo>
                      <a:pt x="61913" y="340252"/>
                      <a:pt x="64770" y="357311"/>
                      <a:pt x="65151" y="368075"/>
                    </a:cubicBezTo>
                    <a:lnTo>
                      <a:pt x="65151" y="377600"/>
                    </a:lnTo>
                    <a:cubicBezTo>
                      <a:pt x="67894" y="403755"/>
                      <a:pt x="90868" y="418986"/>
                      <a:pt x="119443" y="418986"/>
                    </a:cubicBezTo>
                    <a:lnTo>
                      <a:pt x="148018" y="418986"/>
                    </a:lnTo>
                    <a:lnTo>
                      <a:pt x="148018" y="457248"/>
                    </a:lnTo>
                    <a:close/>
                    <a:moveTo>
                      <a:pt x="119434" y="599970"/>
                    </a:moveTo>
                    <a:cubicBezTo>
                      <a:pt x="103842" y="599970"/>
                      <a:pt x="86554" y="593798"/>
                      <a:pt x="84191" y="576558"/>
                    </a:cubicBezTo>
                    <a:lnTo>
                      <a:pt x="84191" y="567481"/>
                    </a:lnTo>
                    <a:cubicBezTo>
                      <a:pt x="83296" y="542134"/>
                      <a:pt x="72819" y="524180"/>
                      <a:pt x="54664" y="516903"/>
                    </a:cubicBezTo>
                    <a:cubicBezTo>
                      <a:pt x="36719" y="509807"/>
                      <a:pt x="27670" y="491185"/>
                      <a:pt x="23231" y="476307"/>
                    </a:cubicBezTo>
                    <a:lnTo>
                      <a:pt x="148009" y="476307"/>
                    </a:lnTo>
                    <a:lnTo>
                      <a:pt x="148009" y="599970"/>
                    </a:lnTo>
                    <a:close/>
                    <a:moveTo>
                      <a:pt x="490909" y="476307"/>
                    </a:moveTo>
                    <a:lnTo>
                      <a:pt x="615686" y="476307"/>
                    </a:lnTo>
                    <a:cubicBezTo>
                      <a:pt x="611181" y="491157"/>
                      <a:pt x="602094" y="509854"/>
                      <a:pt x="584197" y="516931"/>
                    </a:cubicBezTo>
                    <a:cubicBezTo>
                      <a:pt x="566099" y="524180"/>
                      <a:pt x="555622" y="542134"/>
                      <a:pt x="554669" y="567481"/>
                    </a:cubicBezTo>
                    <a:lnTo>
                      <a:pt x="554669" y="576558"/>
                    </a:lnTo>
                    <a:cubicBezTo>
                      <a:pt x="552317" y="593808"/>
                      <a:pt x="535000" y="599970"/>
                      <a:pt x="519427" y="599970"/>
                    </a:cubicBezTo>
                    <a:lnTo>
                      <a:pt x="490909" y="599970"/>
                    </a:lnTo>
                    <a:close/>
                    <a:moveTo>
                      <a:pt x="615753" y="276225"/>
                    </a:moveTo>
                    <a:cubicBezTo>
                      <a:pt x="611248" y="291074"/>
                      <a:pt x="602161" y="309772"/>
                      <a:pt x="584264" y="316849"/>
                    </a:cubicBezTo>
                    <a:cubicBezTo>
                      <a:pt x="566166" y="324098"/>
                      <a:pt x="555689" y="342052"/>
                      <a:pt x="554736" y="367398"/>
                    </a:cubicBezTo>
                    <a:lnTo>
                      <a:pt x="554736" y="376476"/>
                    </a:lnTo>
                    <a:cubicBezTo>
                      <a:pt x="552383" y="393764"/>
                      <a:pt x="535067" y="399945"/>
                      <a:pt x="519494" y="399945"/>
                    </a:cubicBezTo>
                    <a:lnTo>
                      <a:pt x="490909" y="399945"/>
                    </a:lnTo>
                    <a:lnTo>
                      <a:pt x="490909" y="276225"/>
                    </a:lnTo>
                    <a:close/>
                    <a:moveTo>
                      <a:pt x="615753" y="76248"/>
                    </a:moveTo>
                    <a:cubicBezTo>
                      <a:pt x="611267" y="91088"/>
                      <a:pt x="602199" y="109766"/>
                      <a:pt x="584225" y="116872"/>
                    </a:cubicBezTo>
                    <a:cubicBezTo>
                      <a:pt x="566128" y="124120"/>
                      <a:pt x="555650" y="142075"/>
                      <a:pt x="554698" y="167421"/>
                    </a:cubicBezTo>
                    <a:lnTo>
                      <a:pt x="554698" y="176508"/>
                    </a:lnTo>
                    <a:cubicBezTo>
                      <a:pt x="552412" y="193824"/>
                      <a:pt x="535095" y="200025"/>
                      <a:pt x="519484" y="200025"/>
                    </a:cubicBezTo>
                    <a:lnTo>
                      <a:pt x="490909" y="200025"/>
                    </a:lnTo>
                    <a:lnTo>
                      <a:pt x="490909" y="76248"/>
                    </a:lnTo>
                    <a:close/>
                    <a:moveTo>
                      <a:pt x="167059" y="38100"/>
                    </a:moveTo>
                    <a:cubicBezTo>
                      <a:pt x="167059" y="27579"/>
                      <a:pt x="175588" y="19050"/>
                      <a:pt x="186109" y="19050"/>
                    </a:cubicBezTo>
                    <a:lnTo>
                      <a:pt x="452809" y="19050"/>
                    </a:lnTo>
                    <a:cubicBezTo>
                      <a:pt x="463330" y="19050"/>
                      <a:pt x="471859" y="27579"/>
                      <a:pt x="471859" y="38100"/>
                    </a:cubicBezTo>
                    <a:lnTo>
                      <a:pt x="471859" y="647910"/>
                    </a:lnTo>
                    <a:cubicBezTo>
                      <a:pt x="471859" y="658431"/>
                      <a:pt x="463330" y="666960"/>
                      <a:pt x="452809" y="666960"/>
                    </a:cubicBezTo>
                    <a:lnTo>
                      <a:pt x="186109" y="666960"/>
                    </a:lnTo>
                    <a:cubicBezTo>
                      <a:pt x="175588" y="666960"/>
                      <a:pt x="167059" y="658431"/>
                      <a:pt x="167059" y="647910"/>
                    </a:cubicBezTo>
                    <a:close/>
                    <a:moveTo>
                      <a:pt x="119434" y="200025"/>
                    </a:moveTo>
                    <a:cubicBezTo>
                      <a:pt x="103851" y="200025"/>
                      <a:pt x="86554" y="193824"/>
                      <a:pt x="84191" y="176508"/>
                    </a:cubicBezTo>
                    <a:lnTo>
                      <a:pt x="84191" y="167421"/>
                    </a:lnTo>
                    <a:cubicBezTo>
                      <a:pt x="83296" y="142084"/>
                      <a:pt x="72819" y="124130"/>
                      <a:pt x="54664" y="116853"/>
                    </a:cubicBezTo>
                    <a:cubicBezTo>
                      <a:pt x="36719" y="109747"/>
                      <a:pt x="27670" y="91078"/>
                      <a:pt x="23231" y="76248"/>
                    </a:cubicBezTo>
                    <a:lnTo>
                      <a:pt x="148009" y="76248"/>
                    </a:lnTo>
                    <a:lnTo>
                      <a:pt x="148009" y="200025"/>
                    </a:lnTo>
                    <a:close/>
                    <a:moveTo>
                      <a:pt x="119434" y="399945"/>
                    </a:moveTo>
                    <a:cubicBezTo>
                      <a:pt x="103842" y="399945"/>
                      <a:pt x="86554" y="393764"/>
                      <a:pt x="84191" y="376485"/>
                    </a:cubicBezTo>
                    <a:lnTo>
                      <a:pt x="84191" y="367408"/>
                    </a:lnTo>
                    <a:cubicBezTo>
                      <a:pt x="83296" y="342052"/>
                      <a:pt x="72819" y="324107"/>
                      <a:pt x="54664" y="316821"/>
                    </a:cubicBezTo>
                    <a:cubicBezTo>
                      <a:pt x="36719" y="309724"/>
                      <a:pt x="27670" y="291103"/>
                      <a:pt x="23231" y="276225"/>
                    </a:cubicBezTo>
                    <a:lnTo>
                      <a:pt x="148009" y="276225"/>
                    </a:lnTo>
                    <a:lnTo>
                      <a:pt x="148009" y="39994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89FE2BF-4DE3-DD03-64D1-E97397F5C0BD}"/>
                  </a:ext>
                </a:extLst>
              </p:cNvPr>
              <p:cNvSpPr/>
              <p:nvPr/>
            </p:nvSpPr>
            <p:spPr>
              <a:xfrm>
                <a:off x="1582742" y="4901893"/>
                <a:ext cx="194370" cy="196371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E58A5B6-C597-E392-DBE8-4DD4F69F33B2}"/>
                  </a:ext>
                </a:extLst>
              </p:cNvPr>
              <p:cNvSpPr/>
              <p:nvPr/>
            </p:nvSpPr>
            <p:spPr>
              <a:xfrm>
                <a:off x="1577414" y="4427489"/>
                <a:ext cx="194370" cy="196371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35680EE-4149-62DA-E968-B3BABD494E38}"/>
                  </a:ext>
                </a:extLst>
              </p:cNvPr>
              <p:cNvSpPr/>
              <p:nvPr/>
            </p:nvSpPr>
            <p:spPr>
              <a:xfrm>
                <a:off x="1580109" y="4661471"/>
                <a:ext cx="194370" cy="196371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071FADF-E215-CD80-4586-D27C68F0E2AD}"/>
                </a:ext>
              </a:extLst>
            </p:cNvPr>
            <p:cNvCxnSpPr>
              <a:cxnSpLocks/>
            </p:cNvCxnSpPr>
            <p:nvPr/>
          </p:nvCxnSpPr>
          <p:spPr>
            <a:xfrm>
              <a:off x="1332523" y="3022515"/>
              <a:ext cx="7031744" cy="0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F47A8BC-3177-0ABA-C3D1-4AFDB8C898D4}"/>
                </a:ext>
              </a:extLst>
            </p:cNvPr>
            <p:cNvCxnSpPr>
              <a:cxnSpLocks/>
            </p:cNvCxnSpPr>
            <p:nvPr/>
          </p:nvCxnSpPr>
          <p:spPr>
            <a:xfrm>
              <a:off x="1332523" y="4608698"/>
              <a:ext cx="7031744" cy="0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9203C64-B08C-7C4F-A4C1-222A996C0216}"/>
                </a:ext>
              </a:extLst>
            </p:cNvPr>
            <p:cNvCxnSpPr>
              <a:cxnSpLocks/>
            </p:cNvCxnSpPr>
            <p:nvPr/>
          </p:nvCxnSpPr>
          <p:spPr>
            <a:xfrm>
              <a:off x="1332523" y="1901318"/>
              <a:ext cx="7031744" cy="0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A8696EB-FCEE-F406-B9E5-60E4B0DEDF17}"/>
                </a:ext>
              </a:extLst>
            </p:cNvPr>
            <p:cNvCxnSpPr>
              <a:cxnSpLocks/>
            </p:cNvCxnSpPr>
            <p:nvPr/>
          </p:nvCxnSpPr>
          <p:spPr>
            <a:xfrm>
              <a:off x="4337539" y="1482034"/>
              <a:ext cx="0" cy="4322418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815B2678-F204-AF0F-8687-61517EFD1451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955" y="2196280"/>
              <a:ext cx="1533339" cy="613335"/>
            </a:xfrm>
            <a:prstGeom prst="rect">
              <a:avLst/>
            </a:prstGeom>
          </p:spPr>
        </p:pic>
        <p:pic>
          <p:nvPicPr>
            <p:cNvPr id="59" name="Picture 58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E9F9F51B-CC82-049D-B5CD-102722A9E289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695" y="3578375"/>
              <a:ext cx="1533339" cy="613335"/>
            </a:xfrm>
            <a:prstGeom prst="rect">
              <a:avLst/>
            </a:prstGeom>
          </p:spPr>
        </p:pic>
        <p:pic>
          <p:nvPicPr>
            <p:cNvPr id="60" name="Picture 59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8C4D67F6-A37F-51C3-3AF2-AB527107A70E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695" y="4936894"/>
              <a:ext cx="1533339" cy="613335"/>
            </a:xfrm>
            <a:prstGeom prst="rect">
              <a:avLst/>
            </a:prstGeom>
          </p:spPr>
        </p:pic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9B4EABD-2084-24F2-3CC0-C81D71510761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1482034"/>
              <a:ext cx="0" cy="4322418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C96E316A-BDCA-2451-1281-0D4751E0D418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6415" y="2196280"/>
              <a:ext cx="1533339" cy="613335"/>
            </a:xfrm>
            <a:prstGeom prst="rect">
              <a:avLst/>
            </a:prstGeom>
          </p:spPr>
        </p:pic>
        <p:pic>
          <p:nvPicPr>
            <p:cNvPr id="2048" name="Picture 2047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8E76D2D4-C036-5647-919F-E01DDD21ACEC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155" y="4938535"/>
              <a:ext cx="1533339" cy="613335"/>
            </a:xfrm>
            <a:prstGeom prst="rect">
              <a:avLst/>
            </a:prstGeom>
          </p:spPr>
        </p:pic>
        <p:pic>
          <p:nvPicPr>
            <p:cNvPr id="2049" name="Picture 2048" descr="A blue arrow with black text&#10;&#10;AI-generated content may be incorrect.">
              <a:extLst>
                <a:ext uri="{FF2B5EF4-FFF2-40B4-BE49-F238E27FC236}">
                  <a16:creationId xmlns:a16="http://schemas.microsoft.com/office/drawing/2014/main" id="{427E1B07-65BD-82CA-6D14-8077487FBE5F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155" y="3221841"/>
              <a:ext cx="1170009" cy="623030"/>
            </a:xfrm>
            <a:prstGeom prst="rect">
              <a:avLst/>
            </a:prstGeom>
          </p:spPr>
        </p:pic>
        <p:pic>
          <p:nvPicPr>
            <p:cNvPr id="2051" name="Picture 2050" descr="A logo with a black background&#10;&#10;AI-generated content may be incorrect.">
              <a:extLst>
                <a:ext uri="{FF2B5EF4-FFF2-40B4-BE49-F238E27FC236}">
                  <a16:creationId xmlns:a16="http://schemas.microsoft.com/office/drawing/2014/main" id="{66566D43-3C56-4139-4B2F-68E6E31412B9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1" t="12439" r="6465" b="11781"/>
            <a:stretch>
              <a:fillRect/>
            </a:stretch>
          </p:blipFill>
          <p:spPr>
            <a:xfrm>
              <a:off x="4975830" y="3895399"/>
              <a:ext cx="1096725" cy="677906"/>
            </a:xfrm>
            <a:prstGeom prst="rect">
              <a:avLst/>
            </a:prstGeom>
          </p:spPr>
        </p:pic>
        <p:cxnSp>
          <p:nvCxnSpPr>
            <p:cNvPr id="2052" name="Straight Connector 2051">
              <a:extLst>
                <a:ext uri="{FF2B5EF4-FFF2-40B4-BE49-F238E27FC236}">
                  <a16:creationId xmlns:a16="http://schemas.microsoft.com/office/drawing/2014/main" id="{0C9523C1-CBBB-C8F9-624A-E09F35B013EA}"/>
                </a:ext>
              </a:extLst>
            </p:cNvPr>
            <p:cNvCxnSpPr>
              <a:cxnSpLocks/>
            </p:cNvCxnSpPr>
            <p:nvPr/>
          </p:nvCxnSpPr>
          <p:spPr>
            <a:xfrm>
              <a:off x="8370276" y="1482034"/>
              <a:ext cx="0" cy="4322418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53" name="Picture 2052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69FCC721-9DDE-FAAD-2285-617C4B6A1D63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333" y="2190847"/>
              <a:ext cx="1533339" cy="613335"/>
            </a:xfrm>
            <a:prstGeom prst="rect">
              <a:avLst/>
            </a:prstGeom>
          </p:spPr>
        </p:pic>
        <p:pic>
          <p:nvPicPr>
            <p:cNvPr id="2054" name="Picture 2053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4EDE2B29-D779-5272-267C-2910A54537FE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634" y="4935946"/>
              <a:ext cx="1533339" cy="613335"/>
            </a:xfrm>
            <a:prstGeom prst="rect">
              <a:avLst/>
            </a:prstGeom>
          </p:spPr>
        </p:pic>
        <p:cxnSp>
          <p:nvCxnSpPr>
            <p:cNvPr id="2056" name="Straight Connector 2055">
              <a:extLst>
                <a:ext uri="{FF2B5EF4-FFF2-40B4-BE49-F238E27FC236}">
                  <a16:creationId xmlns:a16="http://schemas.microsoft.com/office/drawing/2014/main" id="{0853EA1E-9689-A655-7CC7-543A5A3B81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07723" y="3916459"/>
              <a:ext cx="2256544" cy="638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57" name="Picture 2056" descr="A blue arrow with black text&#10;&#10;AI-generated content may be incorrect.">
              <a:extLst>
                <a:ext uri="{FF2B5EF4-FFF2-40B4-BE49-F238E27FC236}">
                  <a16:creationId xmlns:a16="http://schemas.microsoft.com/office/drawing/2014/main" id="{EBAF518D-80FC-E3F1-AB74-6A6220E90708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081855"/>
              <a:ext cx="1143758" cy="607417"/>
            </a:xfrm>
            <a:prstGeom prst="rect">
              <a:avLst/>
            </a:prstGeom>
          </p:spPr>
        </p:pic>
        <p:pic>
          <p:nvPicPr>
            <p:cNvPr id="2059" name="Picture 2058" descr="A logo with a black background&#10;&#10;AI-generated content may be incorrect.">
              <a:extLst>
                <a:ext uri="{FF2B5EF4-FFF2-40B4-BE49-F238E27FC236}">
                  <a16:creationId xmlns:a16="http://schemas.microsoft.com/office/drawing/2014/main" id="{F98DB781-A086-CB60-F75D-825F87FD379E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1" t="12439" r="6465" b="11781"/>
            <a:stretch>
              <a:fillRect/>
            </a:stretch>
          </p:blipFill>
          <p:spPr>
            <a:xfrm>
              <a:off x="7267542" y="3105601"/>
              <a:ext cx="1096725" cy="677906"/>
            </a:xfrm>
            <a:prstGeom prst="rect">
              <a:avLst/>
            </a:prstGeom>
          </p:spPr>
        </p:pic>
        <p:pic>
          <p:nvPicPr>
            <p:cNvPr id="2063" name="Picture 2062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BB5F7A12-E50C-054C-9E65-AE6C711EE690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764" y="3958351"/>
              <a:ext cx="1283678" cy="511385"/>
            </a:xfrm>
            <a:prstGeom prst="rect">
              <a:avLst/>
            </a:prstGeom>
          </p:spPr>
        </p:pic>
        <p:sp>
          <p:nvSpPr>
            <p:cNvPr id="2065" name="TextBox 2064">
              <a:extLst>
                <a:ext uri="{FF2B5EF4-FFF2-40B4-BE49-F238E27FC236}">
                  <a16:creationId xmlns:a16="http://schemas.microsoft.com/office/drawing/2014/main" id="{E2FA4B3D-E8D9-70FE-97FA-A89E9378BDBD}"/>
                </a:ext>
              </a:extLst>
            </p:cNvPr>
            <p:cNvSpPr txBox="1"/>
            <p:nvPr/>
          </p:nvSpPr>
          <p:spPr>
            <a:xfrm>
              <a:off x="6202247" y="3649335"/>
              <a:ext cx="17624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A62D4F"/>
                </a:buClr>
              </a:pPr>
              <a:r>
                <a:rPr lang="en-US" sz="1400" b="1"/>
                <a:t>High Criticality</a:t>
              </a:r>
            </a:p>
          </p:txBody>
        </p:sp>
        <p:sp>
          <p:nvSpPr>
            <p:cNvPr id="2066" name="TextBox 2065">
              <a:extLst>
                <a:ext uri="{FF2B5EF4-FFF2-40B4-BE49-F238E27FC236}">
                  <a16:creationId xmlns:a16="http://schemas.microsoft.com/office/drawing/2014/main" id="{A5F3DD61-8B0C-C064-3F31-8BB640DAFF01}"/>
                </a:ext>
              </a:extLst>
            </p:cNvPr>
            <p:cNvSpPr txBox="1"/>
            <p:nvPr/>
          </p:nvSpPr>
          <p:spPr>
            <a:xfrm>
              <a:off x="6190360" y="4351913"/>
              <a:ext cx="17624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A62D4F"/>
                </a:buClr>
              </a:pPr>
              <a:r>
                <a:rPr lang="en-US" sz="1400" b="1"/>
                <a:t>Low Criticality</a:t>
              </a:r>
            </a:p>
          </p:txBody>
        </p:sp>
        <p:cxnSp>
          <p:nvCxnSpPr>
            <p:cNvPr id="2074" name="Straight Connector 2073">
              <a:extLst>
                <a:ext uri="{FF2B5EF4-FFF2-40B4-BE49-F238E27FC236}">
                  <a16:creationId xmlns:a16="http://schemas.microsoft.com/office/drawing/2014/main" id="{A30D1C00-E2BB-313F-A8A2-6618BA78FBCE}"/>
                </a:ext>
              </a:extLst>
            </p:cNvPr>
            <p:cNvCxnSpPr>
              <a:cxnSpLocks/>
            </p:cNvCxnSpPr>
            <p:nvPr/>
          </p:nvCxnSpPr>
          <p:spPr>
            <a:xfrm>
              <a:off x="1332523" y="5804452"/>
              <a:ext cx="7031744" cy="0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1" name="TextBox 2080">
              <a:extLst>
                <a:ext uri="{FF2B5EF4-FFF2-40B4-BE49-F238E27FC236}">
                  <a16:creationId xmlns:a16="http://schemas.microsoft.com/office/drawing/2014/main" id="{94E3BA2E-0EA9-C0E1-402F-20B3ADC9187C}"/>
                </a:ext>
              </a:extLst>
            </p:cNvPr>
            <p:cNvSpPr txBox="1"/>
            <p:nvPr/>
          </p:nvSpPr>
          <p:spPr>
            <a:xfrm>
              <a:off x="2852656" y="1514883"/>
              <a:ext cx="13960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>
                  <a:solidFill>
                    <a:srgbClr val="6D1B3F"/>
                  </a:solidFill>
                </a:rPr>
                <a:t>Scenario 1</a:t>
              </a:r>
              <a:endParaRPr lang="en-US"/>
            </a:p>
          </p:txBody>
        </p:sp>
        <p:sp>
          <p:nvSpPr>
            <p:cNvPr id="2082" name="TextBox 2081">
              <a:extLst>
                <a:ext uri="{FF2B5EF4-FFF2-40B4-BE49-F238E27FC236}">
                  <a16:creationId xmlns:a16="http://schemas.microsoft.com/office/drawing/2014/main" id="{79188EE1-6576-A3F3-BEB1-FC38F92B047E}"/>
                </a:ext>
              </a:extLst>
            </p:cNvPr>
            <p:cNvSpPr txBox="1"/>
            <p:nvPr/>
          </p:nvSpPr>
          <p:spPr>
            <a:xfrm>
              <a:off x="4542204" y="1525465"/>
              <a:ext cx="13960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>
                  <a:solidFill>
                    <a:srgbClr val="6D1B3F"/>
                  </a:solidFill>
                </a:rPr>
                <a:t>Scenario 2</a:t>
              </a:r>
              <a:endParaRPr lang="en-US"/>
            </a:p>
          </p:txBody>
        </p:sp>
        <p:sp>
          <p:nvSpPr>
            <p:cNvPr id="2083" name="TextBox 2082">
              <a:extLst>
                <a:ext uri="{FF2B5EF4-FFF2-40B4-BE49-F238E27FC236}">
                  <a16:creationId xmlns:a16="http://schemas.microsoft.com/office/drawing/2014/main" id="{AD841FB6-FF54-0916-65E5-62644E098CA9}"/>
                </a:ext>
              </a:extLst>
            </p:cNvPr>
            <p:cNvSpPr txBox="1"/>
            <p:nvPr/>
          </p:nvSpPr>
          <p:spPr>
            <a:xfrm>
              <a:off x="6513507" y="1511116"/>
              <a:ext cx="13960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>
                  <a:solidFill>
                    <a:srgbClr val="6D1B3F"/>
                  </a:solidFill>
                </a:rPr>
                <a:t>Scenario 3</a:t>
              </a:r>
              <a:endParaRPr lang="en-US"/>
            </a:p>
          </p:txBody>
        </p:sp>
        <p:cxnSp>
          <p:nvCxnSpPr>
            <p:cNvPr id="2084" name="Straight Connector 2083">
              <a:extLst>
                <a:ext uri="{FF2B5EF4-FFF2-40B4-BE49-F238E27FC236}">
                  <a16:creationId xmlns:a16="http://schemas.microsoft.com/office/drawing/2014/main" id="{39BE7507-1CDD-C60E-AF72-7BB2976B6A1C}"/>
                </a:ext>
              </a:extLst>
            </p:cNvPr>
            <p:cNvCxnSpPr>
              <a:cxnSpLocks/>
            </p:cNvCxnSpPr>
            <p:nvPr/>
          </p:nvCxnSpPr>
          <p:spPr>
            <a:xfrm>
              <a:off x="1332523" y="1482034"/>
              <a:ext cx="7060864" cy="0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0" name="Straight Connector 2089">
              <a:extLst>
                <a:ext uri="{FF2B5EF4-FFF2-40B4-BE49-F238E27FC236}">
                  <a16:creationId xmlns:a16="http://schemas.microsoft.com/office/drawing/2014/main" id="{7C8175A8-A310-C267-EA60-6B021D06DCC1}"/>
                </a:ext>
              </a:extLst>
            </p:cNvPr>
            <p:cNvCxnSpPr>
              <a:cxnSpLocks/>
            </p:cNvCxnSpPr>
            <p:nvPr/>
          </p:nvCxnSpPr>
          <p:spPr>
            <a:xfrm>
              <a:off x="1332523" y="1465375"/>
              <a:ext cx="0" cy="4322418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22D9D1C-3288-DFDE-6876-902069EB14D1}"/>
              </a:ext>
            </a:extLst>
          </p:cNvPr>
          <p:cNvSpPr/>
          <p:nvPr/>
        </p:nvSpPr>
        <p:spPr>
          <a:xfrm>
            <a:off x="1427390" y="656600"/>
            <a:ext cx="1693997" cy="4048300"/>
          </a:xfrm>
          <a:prstGeom prst="rect">
            <a:avLst/>
          </a:prstGeom>
          <a:noFill/>
          <a:ln w="76200">
            <a:solidFill>
              <a:srgbClr val="A62D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64A9028-5A64-2FD7-ECEE-4CE69E92056C}"/>
              </a:ext>
            </a:extLst>
          </p:cNvPr>
          <p:cNvSpPr txBox="1"/>
          <p:nvPr/>
        </p:nvSpPr>
        <p:spPr>
          <a:xfrm>
            <a:off x="7165197" y="575958"/>
            <a:ext cx="501149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b="1" dirty="0">
                <a:solidFill>
                  <a:srgbClr val="A62D4F"/>
                </a:solidFill>
              </a:rPr>
              <a:t>Pros</a:t>
            </a:r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Centralized model with predefined rulebook enables automation.</a:t>
            </a:r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Automation reduces delays in SO conflict resolution.</a:t>
            </a:r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Enhanced transparency, simplified coordination.</a:t>
            </a:r>
          </a:p>
          <a:p>
            <a:pPr algn="just">
              <a:buClr>
                <a:srgbClr val="A62D4F"/>
              </a:buClr>
            </a:pPr>
            <a:endParaRPr lang="en-US" dirty="0"/>
          </a:p>
          <a:p>
            <a:pPr algn="just">
              <a:buNone/>
            </a:pPr>
            <a:r>
              <a:rPr lang="en-US" b="1" dirty="0">
                <a:solidFill>
                  <a:srgbClr val="A62D4F"/>
                </a:solidFill>
              </a:rPr>
              <a:t>Cons</a:t>
            </a:r>
            <a:endParaRPr lang="en-US" dirty="0">
              <a:solidFill>
                <a:srgbClr val="A62D4F"/>
              </a:solidFill>
            </a:endParaRPr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Reduced SO involvement may lead to suboptimal activations.</a:t>
            </a:r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Predefined rules limit adaptability, especially under yellow signals.</a:t>
            </a:r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Risk of misalignment with real and evolving grid conditions.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6E2FB-821A-078F-9D8D-034809B03835}"/>
              </a:ext>
            </a:extLst>
          </p:cNvPr>
          <p:cNvSpPr txBox="1"/>
          <p:nvPr/>
        </p:nvSpPr>
        <p:spPr>
          <a:xfrm>
            <a:off x="196375" y="4775459"/>
            <a:ext cx="67724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Red light (NODES)</a:t>
            </a:r>
            <a:r>
              <a:rPr lang="en-US" dirty="0"/>
              <a:t>: rejected</a:t>
            </a:r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EA72E"/>
                </a:solidFill>
              </a:rPr>
              <a:t>Green light (NODES)</a:t>
            </a:r>
            <a:r>
              <a:rPr lang="en-US" dirty="0"/>
              <a:t>: accepted</a:t>
            </a:r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</a:rPr>
              <a:t>Yellow light (NODES)</a:t>
            </a:r>
            <a:r>
              <a:rPr lang="en-US" dirty="0"/>
              <a:t>: NODES suggests  predefined solutions outlined in the market rulebook.</a:t>
            </a:r>
          </a:p>
        </p:txBody>
      </p:sp>
    </p:spTree>
    <p:extLst>
      <p:ext uri="{BB962C8B-B14F-4D97-AF65-F5344CB8AC3E}">
        <p14:creationId xmlns:p14="http://schemas.microsoft.com/office/powerpoint/2010/main" val="1498693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0E35D-94E9-8205-1C3C-2BE4EE751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C2AACCD2-DE10-3D3D-DC6E-B5B82D7833C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97870" y="6030685"/>
            <a:ext cx="12293600" cy="842156"/>
            <a:chOff x="-666830" y="849085"/>
            <a:chExt cx="12293600" cy="84215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0F04C1B-E62A-60F2-1BC0-9CB612D489F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666830" y="849085"/>
              <a:ext cx="12293600" cy="839664"/>
              <a:chOff x="-115763" y="2313553"/>
              <a:chExt cx="12293600" cy="83966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FED051A-BCA9-E891-6B0C-53433439142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4163" y="2414351"/>
                <a:ext cx="12192000" cy="728814"/>
              </a:xfrm>
              <a:prstGeom prst="rect">
                <a:avLst/>
              </a:prstGeom>
              <a:gradFill>
                <a:gsLst>
                  <a:gs pos="58000">
                    <a:srgbClr val="FFEAC1"/>
                  </a:gs>
                  <a:gs pos="94000">
                    <a:srgbClr val="A62D4F">
                      <a:alpha val="64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0FD2AE8-0249-CDB9-00C4-D563C3AB24E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5763" y="2313553"/>
                <a:ext cx="2515695" cy="647409"/>
              </a:xfrm>
              <a:prstGeom prst="rect">
                <a:avLst/>
              </a:prstGeom>
            </p:spPr>
          </p:pic>
          <p:pic>
            <p:nvPicPr>
              <p:cNvPr id="14" name="Picture 13" descr="A blue arrow with black text&#10;&#10;AI-generated content may be incorrect.">
                <a:extLst>
                  <a:ext uri="{FF2B5EF4-FFF2-40B4-BE49-F238E27FC236}">
                    <a16:creationId xmlns:a16="http://schemas.microsoft.com/office/drawing/2014/main" id="{6B374732-256F-C544-2D7A-157EE16751B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3744" y="2435136"/>
                <a:ext cx="1170009" cy="623030"/>
              </a:xfrm>
              <a:prstGeom prst="rect">
                <a:avLst/>
              </a:prstGeom>
            </p:spPr>
          </p:pic>
          <p:pic>
            <p:nvPicPr>
              <p:cNvPr id="15" name="Picture 14" descr="A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9E016B27-5E01-8F99-7F9A-EEA6CD6084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61" t="12439" r="6465" b="11781"/>
              <a:stretch>
                <a:fillRect/>
              </a:stretch>
            </p:blipFill>
            <p:spPr>
              <a:xfrm>
                <a:off x="9509687" y="2475311"/>
                <a:ext cx="1096725" cy="677906"/>
              </a:xfrm>
              <a:prstGeom prst="rect">
                <a:avLst/>
              </a:prstGeom>
            </p:spPr>
          </p:pic>
          <p:pic>
            <p:nvPicPr>
              <p:cNvPr id="16" name="Picture 15" descr="A green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A4D540C1-1465-9593-FC2A-30A0E10A17D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5455" y="2475311"/>
                <a:ext cx="1533339" cy="613335"/>
              </a:xfrm>
              <a:prstGeom prst="rect">
                <a:avLst/>
              </a:prstGeom>
            </p:spPr>
          </p:pic>
        </p:grpSp>
        <p:pic>
          <p:nvPicPr>
            <p:cNvPr id="2050" name="Picture 2" descr="A flag with yellow stars in a circle&#10;&#10;AI-generated content may be incorrect.">
              <a:extLst>
                <a:ext uri="{FF2B5EF4-FFF2-40B4-BE49-F238E27FC236}">
                  <a16:creationId xmlns:a16="http://schemas.microsoft.com/office/drawing/2014/main" id="{070A9A26-1153-B30A-2783-15E130D8302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478" y="1418717"/>
              <a:ext cx="387786" cy="254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4935DCF-C4F2-A3D8-2FE3-74143BEDFD7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68354" y="894080"/>
              <a:ext cx="5635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>
                  <a:solidFill>
                    <a:srgbClr val="6D1B3F"/>
                  </a:solidFill>
                </a:rPr>
                <a:t>Renewable Energy Grid Integration Week 2025 </a:t>
              </a:r>
              <a:br>
                <a:rPr lang="en-GB" sz="1600" b="1">
                  <a:solidFill>
                    <a:srgbClr val="6D1B3F"/>
                  </a:solidFill>
                </a:rPr>
              </a:br>
              <a:r>
                <a:rPr lang="en-GB" sz="1600" b="1">
                  <a:solidFill>
                    <a:srgbClr val="6D1B3F"/>
                  </a:solidFill>
                </a:rPr>
                <a:t>24th International Wind &amp; Solar Integration Workshop</a:t>
              </a:r>
              <a:endParaRPr lang="en-GB" sz="16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70492E-30A8-D523-D4E8-F0C55DF193F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41947" y="1429631"/>
              <a:ext cx="105780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This project has received funding from the European Union’s Horizon </a:t>
              </a:r>
              <a:r>
                <a:rPr lang="en-US" sz="1100" err="1"/>
                <a:t>programme</a:t>
              </a:r>
              <a:r>
                <a:rPr lang="en-US" sz="1100"/>
                <a:t> under the Grant Agreement No. </a:t>
              </a:r>
              <a:r>
                <a:rPr lang="en-US" sz="1100">
                  <a:ea typeface="+mn-lt"/>
                  <a:cs typeface="+mn-lt"/>
                </a:rPr>
                <a:t>101096333</a:t>
              </a:r>
              <a:endParaRPr lang="en-US" sz="1100"/>
            </a:p>
          </p:txBody>
        </p:sp>
      </p:grp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10872F92-AE73-FD35-A285-376191D1C7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451122" y="6579846"/>
            <a:ext cx="2743200" cy="365125"/>
          </a:xfrm>
        </p:spPr>
        <p:txBody>
          <a:bodyPr/>
          <a:lstStyle/>
          <a:p>
            <a:fld id="{B98CD087-5C45-4356-9167-E2D99154CBA2}" type="slidenum">
              <a:rPr lang="en-GB" sz="1600" b="1" smtClean="0">
                <a:solidFill>
                  <a:schemeClr val="tx1"/>
                </a:solidFill>
              </a:rPr>
              <a:t>13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C965-2D16-B665-EC08-9AAC4BCAD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7" y="20320"/>
            <a:ext cx="12192000" cy="46697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6D1B3F"/>
                </a:solidFill>
              </a:rPr>
              <a:t>Scenario 2: Hybrid Approach</a:t>
            </a:r>
            <a:endParaRPr lang="en-GB" sz="2400" b="1" dirty="0">
              <a:solidFill>
                <a:srgbClr val="6D1B3F"/>
              </a:solidFill>
            </a:endParaRPr>
          </a:p>
        </p:txBody>
      </p:sp>
      <p:grpSp>
        <p:nvGrpSpPr>
          <p:cNvPr id="2096" name="Group 2095">
            <a:extLst>
              <a:ext uri="{FF2B5EF4-FFF2-40B4-BE49-F238E27FC236}">
                <a16:creationId xmlns:a16="http://schemas.microsoft.com/office/drawing/2014/main" id="{88C9B7F4-1DEC-F10F-AA9E-34B044AB7B01}"/>
              </a:ext>
            </a:extLst>
          </p:cNvPr>
          <p:cNvGrpSpPr/>
          <p:nvPr/>
        </p:nvGrpSpPr>
        <p:grpSpPr>
          <a:xfrm>
            <a:off x="196375" y="640937"/>
            <a:ext cx="6844115" cy="4079626"/>
            <a:chOff x="1332523" y="1465375"/>
            <a:chExt cx="7060864" cy="433907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9281A40-2914-E9C7-78F9-1B7FF528320D}"/>
                </a:ext>
              </a:extLst>
            </p:cNvPr>
            <p:cNvGrpSpPr/>
            <p:nvPr/>
          </p:nvGrpSpPr>
          <p:grpSpPr>
            <a:xfrm>
              <a:off x="1440471" y="2060140"/>
              <a:ext cx="871682" cy="900091"/>
              <a:chOff x="1315619" y="4366627"/>
              <a:chExt cx="724342" cy="785723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192F51A-3416-432A-7E99-2181DDC17206}"/>
                  </a:ext>
                </a:extLst>
              </p:cNvPr>
              <p:cNvSpPr/>
              <p:nvPr/>
            </p:nvSpPr>
            <p:spPr>
              <a:xfrm>
                <a:off x="1315619" y="4366627"/>
                <a:ext cx="724342" cy="785723"/>
              </a:xfrm>
              <a:custGeom>
                <a:avLst/>
                <a:gdLst>
                  <a:gd name="connsiteX0" fmla="*/ 0 w 638927"/>
                  <a:gd name="connsiteY0" fmla="*/ 457257 h 686009"/>
                  <a:gd name="connsiteX1" fmla="*/ 47625 w 638927"/>
                  <a:gd name="connsiteY1" fmla="*/ 534619 h 686009"/>
                  <a:gd name="connsiteX2" fmla="*/ 65151 w 638927"/>
                  <a:gd name="connsiteY2" fmla="*/ 568157 h 686009"/>
                  <a:gd name="connsiteX3" fmla="*/ 65151 w 638927"/>
                  <a:gd name="connsiteY3" fmla="*/ 577682 h 686009"/>
                  <a:gd name="connsiteX4" fmla="*/ 119443 w 638927"/>
                  <a:gd name="connsiteY4" fmla="*/ 619020 h 686009"/>
                  <a:gd name="connsiteX5" fmla="*/ 148018 w 638927"/>
                  <a:gd name="connsiteY5" fmla="*/ 619020 h 686009"/>
                  <a:gd name="connsiteX6" fmla="*/ 148018 w 638927"/>
                  <a:gd name="connsiteY6" fmla="*/ 647910 h 686009"/>
                  <a:gd name="connsiteX7" fmla="*/ 186118 w 638927"/>
                  <a:gd name="connsiteY7" fmla="*/ 686010 h 686009"/>
                  <a:gd name="connsiteX8" fmla="*/ 452809 w 638927"/>
                  <a:gd name="connsiteY8" fmla="*/ 686010 h 686009"/>
                  <a:gd name="connsiteX9" fmla="*/ 490909 w 638927"/>
                  <a:gd name="connsiteY9" fmla="*/ 647910 h 686009"/>
                  <a:gd name="connsiteX10" fmla="*/ 490909 w 638927"/>
                  <a:gd name="connsiteY10" fmla="*/ 619020 h 686009"/>
                  <a:gd name="connsiteX11" fmla="*/ 519484 w 638927"/>
                  <a:gd name="connsiteY11" fmla="*/ 619020 h 686009"/>
                  <a:gd name="connsiteX12" fmla="*/ 573776 w 638927"/>
                  <a:gd name="connsiteY12" fmla="*/ 577682 h 686009"/>
                  <a:gd name="connsiteX13" fmla="*/ 573776 w 638927"/>
                  <a:gd name="connsiteY13" fmla="*/ 568157 h 686009"/>
                  <a:gd name="connsiteX14" fmla="*/ 591303 w 638927"/>
                  <a:gd name="connsiteY14" fmla="*/ 534619 h 686009"/>
                  <a:gd name="connsiteX15" fmla="*/ 638928 w 638927"/>
                  <a:gd name="connsiteY15" fmla="*/ 457257 h 686009"/>
                  <a:gd name="connsiteX16" fmla="*/ 490909 w 638927"/>
                  <a:gd name="connsiteY16" fmla="*/ 457257 h 686009"/>
                  <a:gd name="connsiteX17" fmla="*/ 490909 w 638927"/>
                  <a:gd name="connsiteY17" fmla="*/ 418995 h 686009"/>
                  <a:gd name="connsiteX18" fmla="*/ 519484 w 638927"/>
                  <a:gd name="connsiteY18" fmla="*/ 418995 h 686009"/>
                  <a:gd name="connsiteX19" fmla="*/ 573776 w 638927"/>
                  <a:gd name="connsiteY19" fmla="*/ 377609 h 686009"/>
                  <a:gd name="connsiteX20" fmla="*/ 573776 w 638927"/>
                  <a:gd name="connsiteY20" fmla="*/ 368084 h 686009"/>
                  <a:gd name="connsiteX21" fmla="*/ 591303 w 638927"/>
                  <a:gd name="connsiteY21" fmla="*/ 334547 h 686009"/>
                  <a:gd name="connsiteX22" fmla="*/ 638928 w 638927"/>
                  <a:gd name="connsiteY22" fmla="*/ 257185 h 686009"/>
                  <a:gd name="connsiteX23" fmla="*/ 490909 w 638927"/>
                  <a:gd name="connsiteY23" fmla="*/ 257185 h 686009"/>
                  <a:gd name="connsiteX24" fmla="*/ 490909 w 638927"/>
                  <a:gd name="connsiteY24" fmla="*/ 219085 h 686009"/>
                  <a:gd name="connsiteX25" fmla="*/ 519484 w 638927"/>
                  <a:gd name="connsiteY25" fmla="*/ 219085 h 686009"/>
                  <a:gd name="connsiteX26" fmla="*/ 573776 w 638927"/>
                  <a:gd name="connsiteY26" fmla="*/ 177632 h 686009"/>
                  <a:gd name="connsiteX27" fmla="*/ 573776 w 638927"/>
                  <a:gd name="connsiteY27" fmla="*/ 168107 h 686009"/>
                  <a:gd name="connsiteX28" fmla="*/ 591303 w 638927"/>
                  <a:gd name="connsiteY28" fmla="*/ 134569 h 686009"/>
                  <a:gd name="connsiteX29" fmla="*/ 638928 w 638927"/>
                  <a:gd name="connsiteY29" fmla="*/ 57207 h 686009"/>
                  <a:gd name="connsiteX30" fmla="*/ 490909 w 638927"/>
                  <a:gd name="connsiteY30" fmla="*/ 57207 h 686009"/>
                  <a:gd name="connsiteX31" fmla="*/ 490909 w 638927"/>
                  <a:gd name="connsiteY31" fmla="*/ 38100 h 686009"/>
                  <a:gd name="connsiteX32" fmla="*/ 452809 w 638927"/>
                  <a:gd name="connsiteY32" fmla="*/ 0 h 686009"/>
                  <a:gd name="connsiteX33" fmla="*/ 186109 w 638927"/>
                  <a:gd name="connsiteY33" fmla="*/ 0 h 686009"/>
                  <a:gd name="connsiteX34" fmla="*/ 148009 w 638927"/>
                  <a:gd name="connsiteY34" fmla="*/ 38100 h 686009"/>
                  <a:gd name="connsiteX35" fmla="*/ 148009 w 638927"/>
                  <a:gd name="connsiteY35" fmla="*/ 57150 h 686009"/>
                  <a:gd name="connsiteX36" fmla="*/ 0 w 638927"/>
                  <a:gd name="connsiteY36" fmla="*/ 57150 h 686009"/>
                  <a:gd name="connsiteX37" fmla="*/ 47625 w 638927"/>
                  <a:gd name="connsiteY37" fmla="*/ 134512 h 686009"/>
                  <a:gd name="connsiteX38" fmla="*/ 65151 w 638927"/>
                  <a:gd name="connsiteY38" fmla="*/ 168050 h 686009"/>
                  <a:gd name="connsiteX39" fmla="*/ 65151 w 638927"/>
                  <a:gd name="connsiteY39" fmla="*/ 177575 h 686009"/>
                  <a:gd name="connsiteX40" fmla="*/ 119434 w 638927"/>
                  <a:gd name="connsiteY40" fmla="*/ 219075 h 686009"/>
                  <a:gd name="connsiteX41" fmla="*/ 148009 w 638927"/>
                  <a:gd name="connsiteY41" fmla="*/ 219075 h 686009"/>
                  <a:gd name="connsiteX42" fmla="*/ 148009 w 638927"/>
                  <a:gd name="connsiteY42" fmla="*/ 257175 h 686009"/>
                  <a:gd name="connsiteX43" fmla="*/ 0 w 638927"/>
                  <a:gd name="connsiteY43" fmla="*/ 257175 h 686009"/>
                  <a:gd name="connsiteX44" fmla="*/ 47625 w 638927"/>
                  <a:gd name="connsiteY44" fmla="*/ 334537 h 686009"/>
                  <a:gd name="connsiteX45" fmla="*/ 65151 w 638927"/>
                  <a:gd name="connsiteY45" fmla="*/ 368075 h 686009"/>
                  <a:gd name="connsiteX46" fmla="*/ 65151 w 638927"/>
                  <a:gd name="connsiteY46" fmla="*/ 377600 h 686009"/>
                  <a:gd name="connsiteX47" fmla="*/ 119443 w 638927"/>
                  <a:gd name="connsiteY47" fmla="*/ 418986 h 686009"/>
                  <a:gd name="connsiteX48" fmla="*/ 148018 w 638927"/>
                  <a:gd name="connsiteY48" fmla="*/ 418986 h 686009"/>
                  <a:gd name="connsiteX49" fmla="*/ 148018 w 638927"/>
                  <a:gd name="connsiteY49" fmla="*/ 457248 h 686009"/>
                  <a:gd name="connsiteX50" fmla="*/ 119434 w 638927"/>
                  <a:gd name="connsiteY50" fmla="*/ 599970 h 686009"/>
                  <a:gd name="connsiteX51" fmla="*/ 84191 w 638927"/>
                  <a:gd name="connsiteY51" fmla="*/ 576558 h 686009"/>
                  <a:gd name="connsiteX52" fmla="*/ 84191 w 638927"/>
                  <a:gd name="connsiteY52" fmla="*/ 567481 h 686009"/>
                  <a:gd name="connsiteX53" fmla="*/ 54664 w 638927"/>
                  <a:gd name="connsiteY53" fmla="*/ 516903 h 686009"/>
                  <a:gd name="connsiteX54" fmla="*/ 23231 w 638927"/>
                  <a:gd name="connsiteY54" fmla="*/ 476307 h 686009"/>
                  <a:gd name="connsiteX55" fmla="*/ 148009 w 638927"/>
                  <a:gd name="connsiteY55" fmla="*/ 476307 h 686009"/>
                  <a:gd name="connsiteX56" fmla="*/ 148009 w 638927"/>
                  <a:gd name="connsiteY56" fmla="*/ 599970 h 686009"/>
                  <a:gd name="connsiteX57" fmla="*/ 490909 w 638927"/>
                  <a:gd name="connsiteY57" fmla="*/ 476307 h 686009"/>
                  <a:gd name="connsiteX58" fmla="*/ 615686 w 638927"/>
                  <a:gd name="connsiteY58" fmla="*/ 476307 h 686009"/>
                  <a:gd name="connsiteX59" fmla="*/ 584197 w 638927"/>
                  <a:gd name="connsiteY59" fmla="*/ 516931 h 686009"/>
                  <a:gd name="connsiteX60" fmla="*/ 554669 w 638927"/>
                  <a:gd name="connsiteY60" fmla="*/ 567481 h 686009"/>
                  <a:gd name="connsiteX61" fmla="*/ 554669 w 638927"/>
                  <a:gd name="connsiteY61" fmla="*/ 576558 h 686009"/>
                  <a:gd name="connsiteX62" fmla="*/ 519427 w 638927"/>
                  <a:gd name="connsiteY62" fmla="*/ 599970 h 686009"/>
                  <a:gd name="connsiteX63" fmla="*/ 490909 w 638927"/>
                  <a:gd name="connsiteY63" fmla="*/ 599970 h 686009"/>
                  <a:gd name="connsiteX64" fmla="*/ 615753 w 638927"/>
                  <a:gd name="connsiteY64" fmla="*/ 276225 h 686009"/>
                  <a:gd name="connsiteX65" fmla="*/ 584264 w 638927"/>
                  <a:gd name="connsiteY65" fmla="*/ 316849 h 686009"/>
                  <a:gd name="connsiteX66" fmla="*/ 554736 w 638927"/>
                  <a:gd name="connsiteY66" fmla="*/ 367398 h 686009"/>
                  <a:gd name="connsiteX67" fmla="*/ 554736 w 638927"/>
                  <a:gd name="connsiteY67" fmla="*/ 376476 h 686009"/>
                  <a:gd name="connsiteX68" fmla="*/ 519494 w 638927"/>
                  <a:gd name="connsiteY68" fmla="*/ 399945 h 686009"/>
                  <a:gd name="connsiteX69" fmla="*/ 490909 w 638927"/>
                  <a:gd name="connsiteY69" fmla="*/ 399945 h 686009"/>
                  <a:gd name="connsiteX70" fmla="*/ 490909 w 638927"/>
                  <a:gd name="connsiteY70" fmla="*/ 276225 h 686009"/>
                  <a:gd name="connsiteX71" fmla="*/ 615753 w 638927"/>
                  <a:gd name="connsiteY71" fmla="*/ 76248 h 686009"/>
                  <a:gd name="connsiteX72" fmla="*/ 584225 w 638927"/>
                  <a:gd name="connsiteY72" fmla="*/ 116872 h 686009"/>
                  <a:gd name="connsiteX73" fmla="*/ 554698 w 638927"/>
                  <a:gd name="connsiteY73" fmla="*/ 167421 h 686009"/>
                  <a:gd name="connsiteX74" fmla="*/ 554698 w 638927"/>
                  <a:gd name="connsiteY74" fmla="*/ 176508 h 686009"/>
                  <a:gd name="connsiteX75" fmla="*/ 519484 w 638927"/>
                  <a:gd name="connsiteY75" fmla="*/ 200025 h 686009"/>
                  <a:gd name="connsiteX76" fmla="*/ 490909 w 638927"/>
                  <a:gd name="connsiteY76" fmla="*/ 200025 h 686009"/>
                  <a:gd name="connsiteX77" fmla="*/ 490909 w 638927"/>
                  <a:gd name="connsiteY77" fmla="*/ 76248 h 686009"/>
                  <a:gd name="connsiteX78" fmla="*/ 167059 w 638927"/>
                  <a:gd name="connsiteY78" fmla="*/ 38100 h 686009"/>
                  <a:gd name="connsiteX79" fmla="*/ 186109 w 638927"/>
                  <a:gd name="connsiteY79" fmla="*/ 19050 h 686009"/>
                  <a:gd name="connsiteX80" fmla="*/ 452809 w 638927"/>
                  <a:gd name="connsiteY80" fmla="*/ 19050 h 686009"/>
                  <a:gd name="connsiteX81" fmla="*/ 471859 w 638927"/>
                  <a:gd name="connsiteY81" fmla="*/ 38100 h 686009"/>
                  <a:gd name="connsiteX82" fmla="*/ 471859 w 638927"/>
                  <a:gd name="connsiteY82" fmla="*/ 647910 h 686009"/>
                  <a:gd name="connsiteX83" fmla="*/ 452809 w 638927"/>
                  <a:gd name="connsiteY83" fmla="*/ 666960 h 686009"/>
                  <a:gd name="connsiteX84" fmla="*/ 186109 w 638927"/>
                  <a:gd name="connsiteY84" fmla="*/ 666960 h 686009"/>
                  <a:gd name="connsiteX85" fmla="*/ 167059 w 638927"/>
                  <a:gd name="connsiteY85" fmla="*/ 647910 h 686009"/>
                  <a:gd name="connsiteX86" fmla="*/ 119434 w 638927"/>
                  <a:gd name="connsiteY86" fmla="*/ 200025 h 686009"/>
                  <a:gd name="connsiteX87" fmla="*/ 84191 w 638927"/>
                  <a:gd name="connsiteY87" fmla="*/ 176508 h 686009"/>
                  <a:gd name="connsiteX88" fmla="*/ 84191 w 638927"/>
                  <a:gd name="connsiteY88" fmla="*/ 167421 h 686009"/>
                  <a:gd name="connsiteX89" fmla="*/ 54664 w 638927"/>
                  <a:gd name="connsiteY89" fmla="*/ 116853 h 686009"/>
                  <a:gd name="connsiteX90" fmla="*/ 23231 w 638927"/>
                  <a:gd name="connsiteY90" fmla="*/ 76248 h 686009"/>
                  <a:gd name="connsiteX91" fmla="*/ 148009 w 638927"/>
                  <a:gd name="connsiteY91" fmla="*/ 76248 h 686009"/>
                  <a:gd name="connsiteX92" fmla="*/ 148009 w 638927"/>
                  <a:gd name="connsiteY92" fmla="*/ 200025 h 686009"/>
                  <a:gd name="connsiteX93" fmla="*/ 119434 w 638927"/>
                  <a:gd name="connsiteY93" fmla="*/ 399945 h 686009"/>
                  <a:gd name="connsiteX94" fmla="*/ 84191 w 638927"/>
                  <a:gd name="connsiteY94" fmla="*/ 376485 h 686009"/>
                  <a:gd name="connsiteX95" fmla="*/ 84191 w 638927"/>
                  <a:gd name="connsiteY95" fmla="*/ 367408 h 686009"/>
                  <a:gd name="connsiteX96" fmla="*/ 54664 w 638927"/>
                  <a:gd name="connsiteY96" fmla="*/ 316821 h 686009"/>
                  <a:gd name="connsiteX97" fmla="*/ 23231 w 638927"/>
                  <a:gd name="connsiteY97" fmla="*/ 276225 h 686009"/>
                  <a:gd name="connsiteX98" fmla="*/ 148009 w 638927"/>
                  <a:gd name="connsiteY98" fmla="*/ 276225 h 686009"/>
                  <a:gd name="connsiteX99" fmla="*/ 148009 w 638927"/>
                  <a:gd name="connsiteY99" fmla="*/ 399945 h 686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638927" h="686009">
                    <a:moveTo>
                      <a:pt x="0" y="457257"/>
                    </a:moveTo>
                    <a:cubicBezTo>
                      <a:pt x="0" y="457257"/>
                      <a:pt x="4286" y="517474"/>
                      <a:pt x="47625" y="534619"/>
                    </a:cubicBezTo>
                    <a:cubicBezTo>
                      <a:pt x="61913" y="540334"/>
                      <a:pt x="64770" y="557393"/>
                      <a:pt x="65151" y="568157"/>
                    </a:cubicBezTo>
                    <a:lnTo>
                      <a:pt x="65151" y="577682"/>
                    </a:lnTo>
                    <a:cubicBezTo>
                      <a:pt x="67894" y="603847"/>
                      <a:pt x="90868" y="619020"/>
                      <a:pt x="119443" y="619020"/>
                    </a:cubicBezTo>
                    <a:lnTo>
                      <a:pt x="148018" y="619020"/>
                    </a:lnTo>
                    <a:lnTo>
                      <a:pt x="148018" y="647910"/>
                    </a:lnTo>
                    <a:cubicBezTo>
                      <a:pt x="148018" y="668951"/>
                      <a:pt x="165077" y="686010"/>
                      <a:pt x="186118" y="686010"/>
                    </a:cubicBezTo>
                    <a:lnTo>
                      <a:pt x="452809" y="686010"/>
                    </a:lnTo>
                    <a:cubicBezTo>
                      <a:pt x="473851" y="686010"/>
                      <a:pt x="490909" y="668951"/>
                      <a:pt x="490909" y="647910"/>
                    </a:cubicBezTo>
                    <a:lnTo>
                      <a:pt x="490909" y="619020"/>
                    </a:lnTo>
                    <a:lnTo>
                      <a:pt x="519484" y="619020"/>
                    </a:lnTo>
                    <a:cubicBezTo>
                      <a:pt x="548059" y="619020"/>
                      <a:pt x="571062" y="603847"/>
                      <a:pt x="573776" y="577682"/>
                    </a:cubicBezTo>
                    <a:lnTo>
                      <a:pt x="573776" y="568157"/>
                    </a:lnTo>
                    <a:cubicBezTo>
                      <a:pt x="574157" y="557393"/>
                      <a:pt x="577015" y="540334"/>
                      <a:pt x="591303" y="534619"/>
                    </a:cubicBezTo>
                    <a:cubicBezTo>
                      <a:pt x="634641" y="517474"/>
                      <a:pt x="638928" y="457257"/>
                      <a:pt x="638928" y="457257"/>
                    </a:cubicBezTo>
                    <a:lnTo>
                      <a:pt x="490909" y="457257"/>
                    </a:lnTo>
                    <a:lnTo>
                      <a:pt x="490909" y="418995"/>
                    </a:lnTo>
                    <a:lnTo>
                      <a:pt x="519484" y="418995"/>
                    </a:lnTo>
                    <a:cubicBezTo>
                      <a:pt x="548059" y="418995"/>
                      <a:pt x="571062" y="403755"/>
                      <a:pt x="573776" y="377609"/>
                    </a:cubicBezTo>
                    <a:lnTo>
                      <a:pt x="573776" y="368084"/>
                    </a:lnTo>
                    <a:cubicBezTo>
                      <a:pt x="574157" y="357321"/>
                      <a:pt x="577015" y="340262"/>
                      <a:pt x="591303" y="334547"/>
                    </a:cubicBezTo>
                    <a:cubicBezTo>
                      <a:pt x="634641" y="317402"/>
                      <a:pt x="638928" y="257185"/>
                      <a:pt x="638928" y="257185"/>
                    </a:cubicBezTo>
                    <a:lnTo>
                      <a:pt x="490909" y="257185"/>
                    </a:lnTo>
                    <a:lnTo>
                      <a:pt x="490909" y="219085"/>
                    </a:lnTo>
                    <a:lnTo>
                      <a:pt x="519484" y="219085"/>
                    </a:lnTo>
                    <a:cubicBezTo>
                      <a:pt x="548059" y="219085"/>
                      <a:pt x="571062" y="203845"/>
                      <a:pt x="573776" y="177632"/>
                    </a:cubicBezTo>
                    <a:lnTo>
                      <a:pt x="573776" y="168107"/>
                    </a:lnTo>
                    <a:cubicBezTo>
                      <a:pt x="574157" y="157343"/>
                      <a:pt x="577015" y="140294"/>
                      <a:pt x="591303" y="134569"/>
                    </a:cubicBezTo>
                    <a:cubicBezTo>
                      <a:pt x="634641" y="117424"/>
                      <a:pt x="638928" y="57207"/>
                      <a:pt x="638928" y="57207"/>
                    </a:cubicBezTo>
                    <a:lnTo>
                      <a:pt x="490909" y="57207"/>
                    </a:lnTo>
                    <a:lnTo>
                      <a:pt x="490909" y="38100"/>
                    </a:lnTo>
                    <a:cubicBezTo>
                      <a:pt x="490909" y="17058"/>
                      <a:pt x="473851" y="0"/>
                      <a:pt x="452809" y="0"/>
                    </a:cubicBezTo>
                    <a:lnTo>
                      <a:pt x="186109" y="0"/>
                    </a:lnTo>
                    <a:cubicBezTo>
                      <a:pt x="165067" y="0"/>
                      <a:pt x="148009" y="17058"/>
                      <a:pt x="148009" y="38100"/>
                    </a:cubicBezTo>
                    <a:lnTo>
                      <a:pt x="148009" y="57150"/>
                    </a:lnTo>
                    <a:lnTo>
                      <a:pt x="0" y="57150"/>
                    </a:lnTo>
                    <a:cubicBezTo>
                      <a:pt x="0" y="57150"/>
                      <a:pt x="4286" y="117367"/>
                      <a:pt x="47625" y="134512"/>
                    </a:cubicBezTo>
                    <a:cubicBezTo>
                      <a:pt x="61913" y="140227"/>
                      <a:pt x="64770" y="157286"/>
                      <a:pt x="65151" y="168050"/>
                    </a:cubicBezTo>
                    <a:lnTo>
                      <a:pt x="65151" y="177575"/>
                    </a:lnTo>
                    <a:cubicBezTo>
                      <a:pt x="67894" y="203835"/>
                      <a:pt x="90859" y="219075"/>
                      <a:pt x="119434" y="219075"/>
                    </a:cubicBezTo>
                    <a:lnTo>
                      <a:pt x="148009" y="219075"/>
                    </a:lnTo>
                    <a:lnTo>
                      <a:pt x="148009" y="257175"/>
                    </a:lnTo>
                    <a:lnTo>
                      <a:pt x="0" y="257175"/>
                    </a:lnTo>
                    <a:cubicBezTo>
                      <a:pt x="0" y="257175"/>
                      <a:pt x="4286" y="317392"/>
                      <a:pt x="47625" y="334537"/>
                    </a:cubicBezTo>
                    <a:cubicBezTo>
                      <a:pt x="61913" y="340252"/>
                      <a:pt x="64770" y="357311"/>
                      <a:pt x="65151" y="368075"/>
                    </a:cubicBezTo>
                    <a:lnTo>
                      <a:pt x="65151" y="377600"/>
                    </a:lnTo>
                    <a:cubicBezTo>
                      <a:pt x="67894" y="403755"/>
                      <a:pt x="90868" y="418986"/>
                      <a:pt x="119443" y="418986"/>
                    </a:cubicBezTo>
                    <a:lnTo>
                      <a:pt x="148018" y="418986"/>
                    </a:lnTo>
                    <a:lnTo>
                      <a:pt x="148018" y="457248"/>
                    </a:lnTo>
                    <a:close/>
                    <a:moveTo>
                      <a:pt x="119434" y="599970"/>
                    </a:moveTo>
                    <a:cubicBezTo>
                      <a:pt x="103842" y="599970"/>
                      <a:pt x="86554" y="593798"/>
                      <a:pt x="84191" y="576558"/>
                    </a:cubicBezTo>
                    <a:lnTo>
                      <a:pt x="84191" y="567481"/>
                    </a:lnTo>
                    <a:cubicBezTo>
                      <a:pt x="83296" y="542134"/>
                      <a:pt x="72819" y="524180"/>
                      <a:pt x="54664" y="516903"/>
                    </a:cubicBezTo>
                    <a:cubicBezTo>
                      <a:pt x="36719" y="509807"/>
                      <a:pt x="27670" y="491185"/>
                      <a:pt x="23231" y="476307"/>
                    </a:cubicBezTo>
                    <a:lnTo>
                      <a:pt x="148009" y="476307"/>
                    </a:lnTo>
                    <a:lnTo>
                      <a:pt x="148009" y="599970"/>
                    </a:lnTo>
                    <a:close/>
                    <a:moveTo>
                      <a:pt x="490909" y="476307"/>
                    </a:moveTo>
                    <a:lnTo>
                      <a:pt x="615686" y="476307"/>
                    </a:lnTo>
                    <a:cubicBezTo>
                      <a:pt x="611181" y="491157"/>
                      <a:pt x="602094" y="509854"/>
                      <a:pt x="584197" y="516931"/>
                    </a:cubicBezTo>
                    <a:cubicBezTo>
                      <a:pt x="566099" y="524180"/>
                      <a:pt x="555622" y="542134"/>
                      <a:pt x="554669" y="567481"/>
                    </a:cubicBezTo>
                    <a:lnTo>
                      <a:pt x="554669" y="576558"/>
                    </a:lnTo>
                    <a:cubicBezTo>
                      <a:pt x="552317" y="593808"/>
                      <a:pt x="535000" y="599970"/>
                      <a:pt x="519427" y="599970"/>
                    </a:cubicBezTo>
                    <a:lnTo>
                      <a:pt x="490909" y="599970"/>
                    </a:lnTo>
                    <a:close/>
                    <a:moveTo>
                      <a:pt x="615753" y="276225"/>
                    </a:moveTo>
                    <a:cubicBezTo>
                      <a:pt x="611248" y="291074"/>
                      <a:pt x="602161" y="309772"/>
                      <a:pt x="584264" y="316849"/>
                    </a:cubicBezTo>
                    <a:cubicBezTo>
                      <a:pt x="566166" y="324098"/>
                      <a:pt x="555689" y="342052"/>
                      <a:pt x="554736" y="367398"/>
                    </a:cubicBezTo>
                    <a:lnTo>
                      <a:pt x="554736" y="376476"/>
                    </a:lnTo>
                    <a:cubicBezTo>
                      <a:pt x="552383" y="393764"/>
                      <a:pt x="535067" y="399945"/>
                      <a:pt x="519494" y="399945"/>
                    </a:cubicBezTo>
                    <a:lnTo>
                      <a:pt x="490909" y="399945"/>
                    </a:lnTo>
                    <a:lnTo>
                      <a:pt x="490909" y="276225"/>
                    </a:lnTo>
                    <a:close/>
                    <a:moveTo>
                      <a:pt x="615753" y="76248"/>
                    </a:moveTo>
                    <a:cubicBezTo>
                      <a:pt x="611267" y="91088"/>
                      <a:pt x="602199" y="109766"/>
                      <a:pt x="584225" y="116872"/>
                    </a:cubicBezTo>
                    <a:cubicBezTo>
                      <a:pt x="566128" y="124120"/>
                      <a:pt x="555650" y="142075"/>
                      <a:pt x="554698" y="167421"/>
                    </a:cubicBezTo>
                    <a:lnTo>
                      <a:pt x="554698" y="176508"/>
                    </a:lnTo>
                    <a:cubicBezTo>
                      <a:pt x="552412" y="193824"/>
                      <a:pt x="535095" y="200025"/>
                      <a:pt x="519484" y="200025"/>
                    </a:cubicBezTo>
                    <a:lnTo>
                      <a:pt x="490909" y="200025"/>
                    </a:lnTo>
                    <a:lnTo>
                      <a:pt x="490909" y="76248"/>
                    </a:lnTo>
                    <a:close/>
                    <a:moveTo>
                      <a:pt x="167059" y="38100"/>
                    </a:moveTo>
                    <a:cubicBezTo>
                      <a:pt x="167059" y="27579"/>
                      <a:pt x="175588" y="19050"/>
                      <a:pt x="186109" y="19050"/>
                    </a:cubicBezTo>
                    <a:lnTo>
                      <a:pt x="452809" y="19050"/>
                    </a:lnTo>
                    <a:cubicBezTo>
                      <a:pt x="463330" y="19050"/>
                      <a:pt x="471859" y="27579"/>
                      <a:pt x="471859" y="38100"/>
                    </a:cubicBezTo>
                    <a:lnTo>
                      <a:pt x="471859" y="647910"/>
                    </a:lnTo>
                    <a:cubicBezTo>
                      <a:pt x="471859" y="658431"/>
                      <a:pt x="463330" y="666960"/>
                      <a:pt x="452809" y="666960"/>
                    </a:cubicBezTo>
                    <a:lnTo>
                      <a:pt x="186109" y="666960"/>
                    </a:lnTo>
                    <a:cubicBezTo>
                      <a:pt x="175588" y="666960"/>
                      <a:pt x="167059" y="658431"/>
                      <a:pt x="167059" y="647910"/>
                    </a:cubicBezTo>
                    <a:close/>
                    <a:moveTo>
                      <a:pt x="119434" y="200025"/>
                    </a:moveTo>
                    <a:cubicBezTo>
                      <a:pt x="103851" y="200025"/>
                      <a:pt x="86554" y="193824"/>
                      <a:pt x="84191" y="176508"/>
                    </a:cubicBezTo>
                    <a:lnTo>
                      <a:pt x="84191" y="167421"/>
                    </a:lnTo>
                    <a:cubicBezTo>
                      <a:pt x="83296" y="142084"/>
                      <a:pt x="72819" y="124130"/>
                      <a:pt x="54664" y="116853"/>
                    </a:cubicBezTo>
                    <a:cubicBezTo>
                      <a:pt x="36719" y="109747"/>
                      <a:pt x="27670" y="91078"/>
                      <a:pt x="23231" y="76248"/>
                    </a:cubicBezTo>
                    <a:lnTo>
                      <a:pt x="148009" y="76248"/>
                    </a:lnTo>
                    <a:lnTo>
                      <a:pt x="148009" y="200025"/>
                    </a:lnTo>
                    <a:close/>
                    <a:moveTo>
                      <a:pt x="119434" y="399945"/>
                    </a:moveTo>
                    <a:cubicBezTo>
                      <a:pt x="103842" y="399945"/>
                      <a:pt x="86554" y="393764"/>
                      <a:pt x="84191" y="376485"/>
                    </a:cubicBezTo>
                    <a:lnTo>
                      <a:pt x="84191" y="367408"/>
                    </a:lnTo>
                    <a:cubicBezTo>
                      <a:pt x="83296" y="342052"/>
                      <a:pt x="72819" y="324107"/>
                      <a:pt x="54664" y="316821"/>
                    </a:cubicBezTo>
                    <a:cubicBezTo>
                      <a:pt x="36719" y="309724"/>
                      <a:pt x="27670" y="291103"/>
                      <a:pt x="23231" y="276225"/>
                    </a:cubicBezTo>
                    <a:lnTo>
                      <a:pt x="148009" y="276225"/>
                    </a:lnTo>
                    <a:lnTo>
                      <a:pt x="148009" y="39994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4C78518-5C42-BB57-0F7E-46868235A679}"/>
                  </a:ext>
                </a:extLst>
              </p:cNvPr>
              <p:cNvSpPr/>
              <p:nvPr/>
            </p:nvSpPr>
            <p:spPr>
              <a:xfrm>
                <a:off x="1571730" y="4901893"/>
                <a:ext cx="194370" cy="196371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5A984D3-8529-5367-6A85-B18F75270A6F}"/>
                  </a:ext>
                </a:extLst>
              </p:cNvPr>
              <p:cNvSpPr/>
              <p:nvPr/>
            </p:nvSpPr>
            <p:spPr>
              <a:xfrm>
                <a:off x="1577414" y="4427489"/>
                <a:ext cx="194370" cy="196371"/>
              </a:xfrm>
              <a:prstGeom prst="ellipse">
                <a:avLst/>
              </a:prstGeom>
              <a:solidFill>
                <a:schemeClr val="accent6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B15059F-80D2-8EC6-314C-1D544E218820}"/>
                  </a:ext>
                </a:extLst>
              </p:cNvPr>
              <p:cNvSpPr/>
              <p:nvPr/>
            </p:nvSpPr>
            <p:spPr>
              <a:xfrm>
                <a:off x="1580109" y="4661471"/>
                <a:ext cx="194370" cy="196371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9780242-F985-4036-7732-F04E89CCEE84}"/>
                </a:ext>
              </a:extLst>
            </p:cNvPr>
            <p:cNvCxnSpPr>
              <a:cxnSpLocks/>
            </p:cNvCxnSpPr>
            <p:nvPr/>
          </p:nvCxnSpPr>
          <p:spPr>
            <a:xfrm>
              <a:off x="2602523" y="1482034"/>
              <a:ext cx="0" cy="4322418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4EFEFEF-4B17-7A22-91BD-F3632E2B0604}"/>
                </a:ext>
              </a:extLst>
            </p:cNvPr>
            <p:cNvGrpSpPr/>
            <p:nvPr/>
          </p:nvGrpSpPr>
          <p:grpSpPr>
            <a:xfrm>
              <a:off x="1443042" y="3439979"/>
              <a:ext cx="871682" cy="900091"/>
              <a:chOff x="1315619" y="4366627"/>
              <a:chExt cx="724342" cy="785723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F5EB0BC8-82AB-6CE1-A955-F6BACB419D0A}"/>
                  </a:ext>
                </a:extLst>
              </p:cNvPr>
              <p:cNvSpPr/>
              <p:nvPr/>
            </p:nvSpPr>
            <p:spPr>
              <a:xfrm>
                <a:off x="1315619" y="4366627"/>
                <a:ext cx="724342" cy="785723"/>
              </a:xfrm>
              <a:custGeom>
                <a:avLst/>
                <a:gdLst>
                  <a:gd name="connsiteX0" fmla="*/ 0 w 638927"/>
                  <a:gd name="connsiteY0" fmla="*/ 457257 h 686009"/>
                  <a:gd name="connsiteX1" fmla="*/ 47625 w 638927"/>
                  <a:gd name="connsiteY1" fmla="*/ 534619 h 686009"/>
                  <a:gd name="connsiteX2" fmla="*/ 65151 w 638927"/>
                  <a:gd name="connsiteY2" fmla="*/ 568157 h 686009"/>
                  <a:gd name="connsiteX3" fmla="*/ 65151 w 638927"/>
                  <a:gd name="connsiteY3" fmla="*/ 577682 h 686009"/>
                  <a:gd name="connsiteX4" fmla="*/ 119443 w 638927"/>
                  <a:gd name="connsiteY4" fmla="*/ 619020 h 686009"/>
                  <a:gd name="connsiteX5" fmla="*/ 148018 w 638927"/>
                  <a:gd name="connsiteY5" fmla="*/ 619020 h 686009"/>
                  <a:gd name="connsiteX6" fmla="*/ 148018 w 638927"/>
                  <a:gd name="connsiteY6" fmla="*/ 647910 h 686009"/>
                  <a:gd name="connsiteX7" fmla="*/ 186118 w 638927"/>
                  <a:gd name="connsiteY7" fmla="*/ 686010 h 686009"/>
                  <a:gd name="connsiteX8" fmla="*/ 452809 w 638927"/>
                  <a:gd name="connsiteY8" fmla="*/ 686010 h 686009"/>
                  <a:gd name="connsiteX9" fmla="*/ 490909 w 638927"/>
                  <a:gd name="connsiteY9" fmla="*/ 647910 h 686009"/>
                  <a:gd name="connsiteX10" fmla="*/ 490909 w 638927"/>
                  <a:gd name="connsiteY10" fmla="*/ 619020 h 686009"/>
                  <a:gd name="connsiteX11" fmla="*/ 519484 w 638927"/>
                  <a:gd name="connsiteY11" fmla="*/ 619020 h 686009"/>
                  <a:gd name="connsiteX12" fmla="*/ 573776 w 638927"/>
                  <a:gd name="connsiteY12" fmla="*/ 577682 h 686009"/>
                  <a:gd name="connsiteX13" fmla="*/ 573776 w 638927"/>
                  <a:gd name="connsiteY13" fmla="*/ 568157 h 686009"/>
                  <a:gd name="connsiteX14" fmla="*/ 591303 w 638927"/>
                  <a:gd name="connsiteY14" fmla="*/ 534619 h 686009"/>
                  <a:gd name="connsiteX15" fmla="*/ 638928 w 638927"/>
                  <a:gd name="connsiteY15" fmla="*/ 457257 h 686009"/>
                  <a:gd name="connsiteX16" fmla="*/ 490909 w 638927"/>
                  <a:gd name="connsiteY16" fmla="*/ 457257 h 686009"/>
                  <a:gd name="connsiteX17" fmla="*/ 490909 w 638927"/>
                  <a:gd name="connsiteY17" fmla="*/ 418995 h 686009"/>
                  <a:gd name="connsiteX18" fmla="*/ 519484 w 638927"/>
                  <a:gd name="connsiteY18" fmla="*/ 418995 h 686009"/>
                  <a:gd name="connsiteX19" fmla="*/ 573776 w 638927"/>
                  <a:gd name="connsiteY19" fmla="*/ 377609 h 686009"/>
                  <a:gd name="connsiteX20" fmla="*/ 573776 w 638927"/>
                  <a:gd name="connsiteY20" fmla="*/ 368084 h 686009"/>
                  <a:gd name="connsiteX21" fmla="*/ 591303 w 638927"/>
                  <a:gd name="connsiteY21" fmla="*/ 334547 h 686009"/>
                  <a:gd name="connsiteX22" fmla="*/ 638928 w 638927"/>
                  <a:gd name="connsiteY22" fmla="*/ 257185 h 686009"/>
                  <a:gd name="connsiteX23" fmla="*/ 490909 w 638927"/>
                  <a:gd name="connsiteY23" fmla="*/ 257185 h 686009"/>
                  <a:gd name="connsiteX24" fmla="*/ 490909 w 638927"/>
                  <a:gd name="connsiteY24" fmla="*/ 219085 h 686009"/>
                  <a:gd name="connsiteX25" fmla="*/ 519484 w 638927"/>
                  <a:gd name="connsiteY25" fmla="*/ 219085 h 686009"/>
                  <a:gd name="connsiteX26" fmla="*/ 573776 w 638927"/>
                  <a:gd name="connsiteY26" fmla="*/ 177632 h 686009"/>
                  <a:gd name="connsiteX27" fmla="*/ 573776 w 638927"/>
                  <a:gd name="connsiteY27" fmla="*/ 168107 h 686009"/>
                  <a:gd name="connsiteX28" fmla="*/ 591303 w 638927"/>
                  <a:gd name="connsiteY28" fmla="*/ 134569 h 686009"/>
                  <a:gd name="connsiteX29" fmla="*/ 638928 w 638927"/>
                  <a:gd name="connsiteY29" fmla="*/ 57207 h 686009"/>
                  <a:gd name="connsiteX30" fmla="*/ 490909 w 638927"/>
                  <a:gd name="connsiteY30" fmla="*/ 57207 h 686009"/>
                  <a:gd name="connsiteX31" fmla="*/ 490909 w 638927"/>
                  <a:gd name="connsiteY31" fmla="*/ 38100 h 686009"/>
                  <a:gd name="connsiteX32" fmla="*/ 452809 w 638927"/>
                  <a:gd name="connsiteY32" fmla="*/ 0 h 686009"/>
                  <a:gd name="connsiteX33" fmla="*/ 186109 w 638927"/>
                  <a:gd name="connsiteY33" fmla="*/ 0 h 686009"/>
                  <a:gd name="connsiteX34" fmla="*/ 148009 w 638927"/>
                  <a:gd name="connsiteY34" fmla="*/ 38100 h 686009"/>
                  <a:gd name="connsiteX35" fmla="*/ 148009 w 638927"/>
                  <a:gd name="connsiteY35" fmla="*/ 57150 h 686009"/>
                  <a:gd name="connsiteX36" fmla="*/ 0 w 638927"/>
                  <a:gd name="connsiteY36" fmla="*/ 57150 h 686009"/>
                  <a:gd name="connsiteX37" fmla="*/ 47625 w 638927"/>
                  <a:gd name="connsiteY37" fmla="*/ 134512 h 686009"/>
                  <a:gd name="connsiteX38" fmla="*/ 65151 w 638927"/>
                  <a:gd name="connsiteY38" fmla="*/ 168050 h 686009"/>
                  <a:gd name="connsiteX39" fmla="*/ 65151 w 638927"/>
                  <a:gd name="connsiteY39" fmla="*/ 177575 h 686009"/>
                  <a:gd name="connsiteX40" fmla="*/ 119434 w 638927"/>
                  <a:gd name="connsiteY40" fmla="*/ 219075 h 686009"/>
                  <a:gd name="connsiteX41" fmla="*/ 148009 w 638927"/>
                  <a:gd name="connsiteY41" fmla="*/ 219075 h 686009"/>
                  <a:gd name="connsiteX42" fmla="*/ 148009 w 638927"/>
                  <a:gd name="connsiteY42" fmla="*/ 257175 h 686009"/>
                  <a:gd name="connsiteX43" fmla="*/ 0 w 638927"/>
                  <a:gd name="connsiteY43" fmla="*/ 257175 h 686009"/>
                  <a:gd name="connsiteX44" fmla="*/ 47625 w 638927"/>
                  <a:gd name="connsiteY44" fmla="*/ 334537 h 686009"/>
                  <a:gd name="connsiteX45" fmla="*/ 65151 w 638927"/>
                  <a:gd name="connsiteY45" fmla="*/ 368075 h 686009"/>
                  <a:gd name="connsiteX46" fmla="*/ 65151 w 638927"/>
                  <a:gd name="connsiteY46" fmla="*/ 377600 h 686009"/>
                  <a:gd name="connsiteX47" fmla="*/ 119443 w 638927"/>
                  <a:gd name="connsiteY47" fmla="*/ 418986 h 686009"/>
                  <a:gd name="connsiteX48" fmla="*/ 148018 w 638927"/>
                  <a:gd name="connsiteY48" fmla="*/ 418986 h 686009"/>
                  <a:gd name="connsiteX49" fmla="*/ 148018 w 638927"/>
                  <a:gd name="connsiteY49" fmla="*/ 457248 h 686009"/>
                  <a:gd name="connsiteX50" fmla="*/ 119434 w 638927"/>
                  <a:gd name="connsiteY50" fmla="*/ 599970 h 686009"/>
                  <a:gd name="connsiteX51" fmla="*/ 84191 w 638927"/>
                  <a:gd name="connsiteY51" fmla="*/ 576558 h 686009"/>
                  <a:gd name="connsiteX52" fmla="*/ 84191 w 638927"/>
                  <a:gd name="connsiteY52" fmla="*/ 567481 h 686009"/>
                  <a:gd name="connsiteX53" fmla="*/ 54664 w 638927"/>
                  <a:gd name="connsiteY53" fmla="*/ 516903 h 686009"/>
                  <a:gd name="connsiteX54" fmla="*/ 23231 w 638927"/>
                  <a:gd name="connsiteY54" fmla="*/ 476307 h 686009"/>
                  <a:gd name="connsiteX55" fmla="*/ 148009 w 638927"/>
                  <a:gd name="connsiteY55" fmla="*/ 476307 h 686009"/>
                  <a:gd name="connsiteX56" fmla="*/ 148009 w 638927"/>
                  <a:gd name="connsiteY56" fmla="*/ 599970 h 686009"/>
                  <a:gd name="connsiteX57" fmla="*/ 490909 w 638927"/>
                  <a:gd name="connsiteY57" fmla="*/ 476307 h 686009"/>
                  <a:gd name="connsiteX58" fmla="*/ 615686 w 638927"/>
                  <a:gd name="connsiteY58" fmla="*/ 476307 h 686009"/>
                  <a:gd name="connsiteX59" fmla="*/ 584197 w 638927"/>
                  <a:gd name="connsiteY59" fmla="*/ 516931 h 686009"/>
                  <a:gd name="connsiteX60" fmla="*/ 554669 w 638927"/>
                  <a:gd name="connsiteY60" fmla="*/ 567481 h 686009"/>
                  <a:gd name="connsiteX61" fmla="*/ 554669 w 638927"/>
                  <a:gd name="connsiteY61" fmla="*/ 576558 h 686009"/>
                  <a:gd name="connsiteX62" fmla="*/ 519427 w 638927"/>
                  <a:gd name="connsiteY62" fmla="*/ 599970 h 686009"/>
                  <a:gd name="connsiteX63" fmla="*/ 490909 w 638927"/>
                  <a:gd name="connsiteY63" fmla="*/ 599970 h 686009"/>
                  <a:gd name="connsiteX64" fmla="*/ 615753 w 638927"/>
                  <a:gd name="connsiteY64" fmla="*/ 276225 h 686009"/>
                  <a:gd name="connsiteX65" fmla="*/ 584264 w 638927"/>
                  <a:gd name="connsiteY65" fmla="*/ 316849 h 686009"/>
                  <a:gd name="connsiteX66" fmla="*/ 554736 w 638927"/>
                  <a:gd name="connsiteY66" fmla="*/ 367398 h 686009"/>
                  <a:gd name="connsiteX67" fmla="*/ 554736 w 638927"/>
                  <a:gd name="connsiteY67" fmla="*/ 376476 h 686009"/>
                  <a:gd name="connsiteX68" fmla="*/ 519494 w 638927"/>
                  <a:gd name="connsiteY68" fmla="*/ 399945 h 686009"/>
                  <a:gd name="connsiteX69" fmla="*/ 490909 w 638927"/>
                  <a:gd name="connsiteY69" fmla="*/ 399945 h 686009"/>
                  <a:gd name="connsiteX70" fmla="*/ 490909 w 638927"/>
                  <a:gd name="connsiteY70" fmla="*/ 276225 h 686009"/>
                  <a:gd name="connsiteX71" fmla="*/ 615753 w 638927"/>
                  <a:gd name="connsiteY71" fmla="*/ 76248 h 686009"/>
                  <a:gd name="connsiteX72" fmla="*/ 584225 w 638927"/>
                  <a:gd name="connsiteY72" fmla="*/ 116872 h 686009"/>
                  <a:gd name="connsiteX73" fmla="*/ 554698 w 638927"/>
                  <a:gd name="connsiteY73" fmla="*/ 167421 h 686009"/>
                  <a:gd name="connsiteX74" fmla="*/ 554698 w 638927"/>
                  <a:gd name="connsiteY74" fmla="*/ 176508 h 686009"/>
                  <a:gd name="connsiteX75" fmla="*/ 519484 w 638927"/>
                  <a:gd name="connsiteY75" fmla="*/ 200025 h 686009"/>
                  <a:gd name="connsiteX76" fmla="*/ 490909 w 638927"/>
                  <a:gd name="connsiteY76" fmla="*/ 200025 h 686009"/>
                  <a:gd name="connsiteX77" fmla="*/ 490909 w 638927"/>
                  <a:gd name="connsiteY77" fmla="*/ 76248 h 686009"/>
                  <a:gd name="connsiteX78" fmla="*/ 167059 w 638927"/>
                  <a:gd name="connsiteY78" fmla="*/ 38100 h 686009"/>
                  <a:gd name="connsiteX79" fmla="*/ 186109 w 638927"/>
                  <a:gd name="connsiteY79" fmla="*/ 19050 h 686009"/>
                  <a:gd name="connsiteX80" fmla="*/ 452809 w 638927"/>
                  <a:gd name="connsiteY80" fmla="*/ 19050 h 686009"/>
                  <a:gd name="connsiteX81" fmla="*/ 471859 w 638927"/>
                  <a:gd name="connsiteY81" fmla="*/ 38100 h 686009"/>
                  <a:gd name="connsiteX82" fmla="*/ 471859 w 638927"/>
                  <a:gd name="connsiteY82" fmla="*/ 647910 h 686009"/>
                  <a:gd name="connsiteX83" fmla="*/ 452809 w 638927"/>
                  <a:gd name="connsiteY83" fmla="*/ 666960 h 686009"/>
                  <a:gd name="connsiteX84" fmla="*/ 186109 w 638927"/>
                  <a:gd name="connsiteY84" fmla="*/ 666960 h 686009"/>
                  <a:gd name="connsiteX85" fmla="*/ 167059 w 638927"/>
                  <a:gd name="connsiteY85" fmla="*/ 647910 h 686009"/>
                  <a:gd name="connsiteX86" fmla="*/ 119434 w 638927"/>
                  <a:gd name="connsiteY86" fmla="*/ 200025 h 686009"/>
                  <a:gd name="connsiteX87" fmla="*/ 84191 w 638927"/>
                  <a:gd name="connsiteY87" fmla="*/ 176508 h 686009"/>
                  <a:gd name="connsiteX88" fmla="*/ 84191 w 638927"/>
                  <a:gd name="connsiteY88" fmla="*/ 167421 h 686009"/>
                  <a:gd name="connsiteX89" fmla="*/ 54664 w 638927"/>
                  <a:gd name="connsiteY89" fmla="*/ 116853 h 686009"/>
                  <a:gd name="connsiteX90" fmla="*/ 23231 w 638927"/>
                  <a:gd name="connsiteY90" fmla="*/ 76248 h 686009"/>
                  <a:gd name="connsiteX91" fmla="*/ 148009 w 638927"/>
                  <a:gd name="connsiteY91" fmla="*/ 76248 h 686009"/>
                  <a:gd name="connsiteX92" fmla="*/ 148009 w 638927"/>
                  <a:gd name="connsiteY92" fmla="*/ 200025 h 686009"/>
                  <a:gd name="connsiteX93" fmla="*/ 119434 w 638927"/>
                  <a:gd name="connsiteY93" fmla="*/ 399945 h 686009"/>
                  <a:gd name="connsiteX94" fmla="*/ 84191 w 638927"/>
                  <a:gd name="connsiteY94" fmla="*/ 376485 h 686009"/>
                  <a:gd name="connsiteX95" fmla="*/ 84191 w 638927"/>
                  <a:gd name="connsiteY95" fmla="*/ 367408 h 686009"/>
                  <a:gd name="connsiteX96" fmla="*/ 54664 w 638927"/>
                  <a:gd name="connsiteY96" fmla="*/ 316821 h 686009"/>
                  <a:gd name="connsiteX97" fmla="*/ 23231 w 638927"/>
                  <a:gd name="connsiteY97" fmla="*/ 276225 h 686009"/>
                  <a:gd name="connsiteX98" fmla="*/ 148009 w 638927"/>
                  <a:gd name="connsiteY98" fmla="*/ 276225 h 686009"/>
                  <a:gd name="connsiteX99" fmla="*/ 148009 w 638927"/>
                  <a:gd name="connsiteY99" fmla="*/ 399945 h 686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638927" h="686009">
                    <a:moveTo>
                      <a:pt x="0" y="457257"/>
                    </a:moveTo>
                    <a:cubicBezTo>
                      <a:pt x="0" y="457257"/>
                      <a:pt x="4286" y="517474"/>
                      <a:pt x="47625" y="534619"/>
                    </a:cubicBezTo>
                    <a:cubicBezTo>
                      <a:pt x="61913" y="540334"/>
                      <a:pt x="64770" y="557393"/>
                      <a:pt x="65151" y="568157"/>
                    </a:cubicBezTo>
                    <a:lnTo>
                      <a:pt x="65151" y="577682"/>
                    </a:lnTo>
                    <a:cubicBezTo>
                      <a:pt x="67894" y="603847"/>
                      <a:pt x="90868" y="619020"/>
                      <a:pt x="119443" y="619020"/>
                    </a:cubicBezTo>
                    <a:lnTo>
                      <a:pt x="148018" y="619020"/>
                    </a:lnTo>
                    <a:lnTo>
                      <a:pt x="148018" y="647910"/>
                    </a:lnTo>
                    <a:cubicBezTo>
                      <a:pt x="148018" y="668951"/>
                      <a:pt x="165077" y="686010"/>
                      <a:pt x="186118" y="686010"/>
                    </a:cubicBezTo>
                    <a:lnTo>
                      <a:pt x="452809" y="686010"/>
                    </a:lnTo>
                    <a:cubicBezTo>
                      <a:pt x="473851" y="686010"/>
                      <a:pt x="490909" y="668951"/>
                      <a:pt x="490909" y="647910"/>
                    </a:cubicBezTo>
                    <a:lnTo>
                      <a:pt x="490909" y="619020"/>
                    </a:lnTo>
                    <a:lnTo>
                      <a:pt x="519484" y="619020"/>
                    </a:lnTo>
                    <a:cubicBezTo>
                      <a:pt x="548059" y="619020"/>
                      <a:pt x="571062" y="603847"/>
                      <a:pt x="573776" y="577682"/>
                    </a:cubicBezTo>
                    <a:lnTo>
                      <a:pt x="573776" y="568157"/>
                    </a:lnTo>
                    <a:cubicBezTo>
                      <a:pt x="574157" y="557393"/>
                      <a:pt x="577015" y="540334"/>
                      <a:pt x="591303" y="534619"/>
                    </a:cubicBezTo>
                    <a:cubicBezTo>
                      <a:pt x="634641" y="517474"/>
                      <a:pt x="638928" y="457257"/>
                      <a:pt x="638928" y="457257"/>
                    </a:cubicBezTo>
                    <a:lnTo>
                      <a:pt x="490909" y="457257"/>
                    </a:lnTo>
                    <a:lnTo>
                      <a:pt x="490909" y="418995"/>
                    </a:lnTo>
                    <a:lnTo>
                      <a:pt x="519484" y="418995"/>
                    </a:lnTo>
                    <a:cubicBezTo>
                      <a:pt x="548059" y="418995"/>
                      <a:pt x="571062" y="403755"/>
                      <a:pt x="573776" y="377609"/>
                    </a:cubicBezTo>
                    <a:lnTo>
                      <a:pt x="573776" y="368084"/>
                    </a:lnTo>
                    <a:cubicBezTo>
                      <a:pt x="574157" y="357321"/>
                      <a:pt x="577015" y="340262"/>
                      <a:pt x="591303" y="334547"/>
                    </a:cubicBezTo>
                    <a:cubicBezTo>
                      <a:pt x="634641" y="317402"/>
                      <a:pt x="638928" y="257185"/>
                      <a:pt x="638928" y="257185"/>
                    </a:cubicBezTo>
                    <a:lnTo>
                      <a:pt x="490909" y="257185"/>
                    </a:lnTo>
                    <a:lnTo>
                      <a:pt x="490909" y="219085"/>
                    </a:lnTo>
                    <a:lnTo>
                      <a:pt x="519484" y="219085"/>
                    </a:lnTo>
                    <a:cubicBezTo>
                      <a:pt x="548059" y="219085"/>
                      <a:pt x="571062" y="203845"/>
                      <a:pt x="573776" y="177632"/>
                    </a:cubicBezTo>
                    <a:lnTo>
                      <a:pt x="573776" y="168107"/>
                    </a:lnTo>
                    <a:cubicBezTo>
                      <a:pt x="574157" y="157343"/>
                      <a:pt x="577015" y="140294"/>
                      <a:pt x="591303" y="134569"/>
                    </a:cubicBezTo>
                    <a:cubicBezTo>
                      <a:pt x="634641" y="117424"/>
                      <a:pt x="638928" y="57207"/>
                      <a:pt x="638928" y="57207"/>
                    </a:cubicBezTo>
                    <a:lnTo>
                      <a:pt x="490909" y="57207"/>
                    </a:lnTo>
                    <a:lnTo>
                      <a:pt x="490909" y="38100"/>
                    </a:lnTo>
                    <a:cubicBezTo>
                      <a:pt x="490909" y="17058"/>
                      <a:pt x="473851" y="0"/>
                      <a:pt x="452809" y="0"/>
                    </a:cubicBezTo>
                    <a:lnTo>
                      <a:pt x="186109" y="0"/>
                    </a:lnTo>
                    <a:cubicBezTo>
                      <a:pt x="165067" y="0"/>
                      <a:pt x="148009" y="17058"/>
                      <a:pt x="148009" y="38100"/>
                    </a:cubicBezTo>
                    <a:lnTo>
                      <a:pt x="148009" y="57150"/>
                    </a:lnTo>
                    <a:lnTo>
                      <a:pt x="0" y="57150"/>
                    </a:lnTo>
                    <a:cubicBezTo>
                      <a:pt x="0" y="57150"/>
                      <a:pt x="4286" y="117367"/>
                      <a:pt x="47625" y="134512"/>
                    </a:cubicBezTo>
                    <a:cubicBezTo>
                      <a:pt x="61913" y="140227"/>
                      <a:pt x="64770" y="157286"/>
                      <a:pt x="65151" y="168050"/>
                    </a:cubicBezTo>
                    <a:lnTo>
                      <a:pt x="65151" y="177575"/>
                    </a:lnTo>
                    <a:cubicBezTo>
                      <a:pt x="67894" y="203835"/>
                      <a:pt x="90859" y="219075"/>
                      <a:pt x="119434" y="219075"/>
                    </a:cubicBezTo>
                    <a:lnTo>
                      <a:pt x="148009" y="219075"/>
                    </a:lnTo>
                    <a:lnTo>
                      <a:pt x="148009" y="257175"/>
                    </a:lnTo>
                    <a:lnTo>
                      <a:pt x="0" y="257175"/>
                    </a:lnTo>
                    <a:cubicBezTo>
                      <a:pt x="0" y="257175"/>
                      <a:pt x="4286" y="317392"/>
                      <a:pt x="47625" y="334537"/>
                    </a:cubicBezTo>
                    <a:cubicBezTo>
                      <a:pt x="61913" y="340252"/>
                      <a:pt x="64770" y="357311"/>
                      <a:pt x="65151" y="368075"/>
                    </a:cubicBezTo>
                    <a:lnTo>
                      <a:pt x="65151" y="377600"/>
                    </a:lnTo>
                    <a:cubicBezTo>
                      <a:pt x="67894" y="403755"/>
                      <a:pt x="90868" y="418986"/>
                      <a:pt x="119443" y="418986"/>
                    </a:cubicBezTo>
                    <a:lnTo>
                      <a:pt x="148018" y="418986"/>
                    </a:lnTo>
                    <a:lnTo>
                      <a:pt x="148018" y="457248"/>
                    </a:lnTo>
                    <a:close/>
                    <a:moveTo>
                      <a:pt x="119434" y="599970"/>
                    </a:moveTo>
                    <a:cubicBezTo>
                      <a:pt x="103842" y="599970"/>
                      <a:pt x="86554" y="593798"/>
                      <a:pt x="84191" y="576558"/>
                    </a:cubicBezTo>
                    <a:lnTo>
                      <a:pt x="84191" y="567481"/>
                    </a:lnTo>
                    <a:cubicBezTo>
                      <a:pt x="83296" y="542134"/>
                      <a:pt x="72819" y="524180"/>
                      <a:pt x="54664" y="516903"/>
                    </a:cubicBezTo>
                    <a:cubicBezTo>
                      <a:pt x="36719" y="509807"/>
                      <a:pt x="27670" y="491185"/>
                      <a:pt x="23231" y="476307"/>
                    </a:cubicBezTo>
                    <a:lnTo>
                      <a:pt x="148009" y="476307"/>
                    </a:lnTo>
                    <a:lnTo>
                      <a:pt x="148009" y="599970"/>
                    </a:lnTo>
                    <a:close/>
                    <a:moveTo>
                      <a:pt x="490909" y="476307"/>
                    </a:moveTo>
                    <a:lnTo>
                      <a:pt x="615686" y="476307"/>
                    </a:lnTo>
                    <a:cubicBezTo>
                      <a:pt x="611181" y="491157"/>
                      <a:pt x="602094" y="509854"/>
                      <a:pt x="584197" y="516931"/>
                    </a:cubicBezTo>
                    <a:cubicBezTo>
                      <a:pt x="566099" y="524180"/>
                      <a:pt x="555622" y="542134"/>
                      <a:pt x="554669" y="567481"/>
                    </a:cubicBezTo>
                    <a:lnTo>
                      <a:pt x="554669" y="576558"/>
                    </a:lnTo>
                    <a:cubicBezTo>
                      <a:pt x="552317" y="593808"/>
                      <a:pt x="535000" y="599970"/>
                      <a:pt x="519427" y="599970"/>
                    </a:cubicBezTo>
                    <a:lnTo>
                      <a:pt x="490909" y="599970"/>
                    </a:lnTo>
                    <a:close/>
                    <a:moveTo>
                      <a:pt x="615753" y="276225"/>
                    </a:moveTo>
                    <a:cubicBezTo>
                      <a:pt x="611248" y="291074"/>
                      <a:pt x="602161" y="309772"/>
                      <a:pt x="584264" y="316849"/>
                    </a:cubicBezTo>
                    <a:cubicBezTo>
                      <a:pt x="566166" y="324098"/>
                      <a:pt x="555689" y="342052"/>
                      <a:pt x="554736" y="367398"/>
                    </a:cubicBezTo>
                    <a:lnTo>
                      <a:pt x="554736" y="376476"/>
                    </a:lnTo>
                    <a:cubicBezTo>
                      <a:pt x="552383" y="393764"/>
                      <a:pt x="535067" y="399945"/>
                      <a:pt x="519494" y="399945"/>
                    </a:cubicBezTo>
                    <a:lnTo>
                      <a:pt x="490909" y="399945"/>
                    </a:lnTo>
                    <a:lnTo>
                      <a:pt x="490909" y="276225"/>
                    </a:lnTo>
                    <a:close/>
                    <a:moveTo>
                      <a:pt x="615753" y="76248"/>
                    </a:moveTo>
                    <a:cubicBezTo>
                      <a:pt x="611267" y="91088"/>
                      <a:pt x="602199" y="109766"/>
                      <a:pt x="584225" y="116872"/>
                    </a:cubicBezTo>
                    <a:cubicBezTo>
                      <a:pt x="566128" y="124120"/>
                      <a:pt x="555650" y="142075"/>
                      <a:pt x="554698" y="167421"/>
                    </a:cubicBezTo>
                    <a:lnTo>
                      <a:pt x="554698" y="176508"/>
                    </a:lnTo>
                    <a:cubicBezTo>
                      <a:pt x="552412" y="193824"/>
                      <a:pt x="535095" y="200025"/>
                      <a:pt x="519484" y="200025"/>
                    </a:cubicBezTo>
                    <a:lnTo>
                      <a:pt x="490909" y="200025"/>
                    </a:lnTo>
                    <a:lnTo>
                      <a:pt x="490909" y="76248"/>
                    </a:lnTo>
                    <a:close/>
                    <a:moveTo>
                      <a:pt x="167059" y="38100"/>
                    </a:moveTo>
                    <a:cubicBezTo>
                      <a:pt x="167059" y="27579"/>
                      <a:pt x="175588" y="19050"/>
                      <a:pt x="186109" y="19050"/>
                    </a:cubicBezTo>
                    <a:lnTo>
                      <a:pt x="452809" y="19050"/>
                    </a:lnTo>
                    <a:cubicBezTo>
                      <a:pt x="463330" y="19050"/>
                      <a:pt x="471859" y="27579"/>
                      <a:pt x="471859" y="38100"/>
                    </a:cubicBezTo>
                    <a:lnTo>
                      <a:pt x="471859" y="647910"/>
                    </a:lnTo>
                    <a:cubicBezTo>
                      <a:pt x="471859" y="658431"/>
                      <a:pt x="463330" y="666960"/>
                      <a:pt x="452809" y="666960"/>
                    </a:cubicBezTo>
                    <a:lnTo>
                      <a:pt x="186109" y="666960"/>
                    </a:lnTo>
                    <a:cubicBezTo>
                      <a:pt x="175588" y="666960"/>
                      <a:pt x="167059" y="658431"/>
                      <a:pt x="167059" y="647910"/>
                    </a:cubicBezTo>
                    <a:close/>
                    <a:moveTo>
                      <a:pt x="119434" y="200025"/>
                    </a:moveTo>
                    <a:cubicBezTo>
                      <a:pt x="103851" y="200025"/>
                      <a:pt x="86554" y="193824"/>
                      <a:pt x="84191" y="176508"/>
                    </a:cubicBezTo>
                    <a:lnTo>
                      <a:pt x="84191" y="167421"/>
                    </a:lnTo>
                    <a:cubicBezTo>
                      <a:pt x="83296" y="142084"/>
                      <a:pt x="72819" y="124130"/>
                      <a:pt x="54664" y="116853"/>
                    </a:cubicBezTo>
                    <a:cubicBezTo>
                      <a:pt x="36719" y="109747"/>
                      <a:pt x="27670" y="91078"/>
                      <a:pt x="23231" y="76248"/>
                    </a:cubicBezTo>
                    <a:lnTo>
                      <a:pt x="148009" y="76248"/>
                    </a:lnTo>
                    <a:lnTo>
                      <a:pt x="148009" y="200025"/>
                    </a:lnTo>
                    <a:close/>
                    <a:moveTo>
                      <a:pt x="119434" y="399945"/>
                    </a:moveTo>
                    <a:cubicBezTo>
                      <a:pt x="103842" y="399945"/>
                      <a:pt x="86554" y="393764"/>
                      <a:pt x="84191" y="376485"/>
                    </a:cubicBezTo>
                    <a:lnTo>
                      <a:pt x="84191" y="367408"/>
                    </a:lnTo>
                    <a:cubicBezTo>
                      <a:pt x="83296" y="342052"/>
                      <a:pt x="72819" y="324107"/>
                      <a:pt x="54664" y="316821"/>
                    </a:cubicBezTo>
                    <a:cubicBezTo>
                      <a:pt x="36719" y="309724"/>
                      <a:pt x="27670" y="291103"/>
                      <a:pt x="23231" y="276225"/>
                    </a:cubicBezTo>
                    <a:lnTo>
                      <a:pt x="148009" y="276225"/>
                    </a:lnTo>
                    <a:lnTo>
                      <a:pt x="148009" y="39994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47586433-CB18-C2DA-318E-C3E4B63B74A1}"/>
                  </a:ext>
                </a:extLst>
              </p:cNvPr>
              <p:cNvSpPr/>
              <p:nvPr/>
            </p:nvSpPr>
            <p:spPr>
              <a:xfrm>
                <a:off x="1571730" y="4901893"/>
                <a:ext cx="194370" cy="196371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0017313-C783-3F3B-137B-324F9CC31D38}"/>
                  </a:ext>
                </a:extLst>
              </p:cNvPr>
              <p:cNvSpPr/>
              <p:nvPr/>
            </p:nvSpPr>
            <p:spPr>
              <a:xfrm>
                <a:off x="1577414" y="4427489"/>
                <a:ext cx="194370" cy="196371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EDDA568-BC22-3010-AEA9-106579A38673}"/>
                  </a:ext>
                </a:extLst>
              </p:cNvPr>
              <p:cNvSpPr/>
              <p:nvPr/>
            </p:nvSpPr>
            <p:spPr>
              <a:xfrm>
                <a:off x="1569097" y="4661471"/>
                <a:ext cx="194370" cy="196371"/>
              </a:xfrm>
              <a:prstGeom prst="ellipse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10147CE-7889-C7F6-FC88-58342AD1692B}"/>
                </a:ext>
              </a:extLst>
            </p:cNvPr>
            <p:cNvGrpSpPr/>
            <p:nvPr/>
          </p:nvGrpSpPr>
          <p:grpSpPr>
            <a:xfrm>
              <a:off x="1443042" y="4819818"/>
              <a:ext cx="871682" cy="900091"/>
              <a:chOff x="1315619" y="4366627"/>
              <a:chExt cx="724342" cy="785723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E9E706A-17D8-CF36-08D4-8F789FE61357}"/>
                  </a:ext>
                </a:extLst>
              </p:cNvPr>
              <p:cNvSpPr/>
              <p:nvPr/>
            </p:nvSpPr>
            <p:spPr>
              <a:xfrm>
                <a:off x="1315619" y="4366627"/>
                <a:ext cx="724342" cy="785723"/>
              </a:xfrm>
              <a:custGeom>
                <a:avLst/>
                <a:gdLst>
                  <a:gd name="connsiteX0" fmla="*/ 0 w 638927"/>
                  <a:gd name="connsiteY0" fmla="*/ 457257 h 686009"/>
                  <a:gd name="connsiteX1" fmla="*/ 47625 w 638927"/>
                  <a:gd name="connsiteY1" fmla="*/ 534619 h 686009"/>
                  <a:gd name="connsiteX2" fmla="*/ 65151 w 638927"/>
                  <a:gd name="connsiteY2" fmla="*/ 568157 h 686009"/>
                  <a:gd name="connsiteX3" fmla="*/ 65151 w 638927"/>
                  <a:gd name="connsiteY3" fmla="*/ 577682 h 686009"/>
                  <a:gd name="connsiteX4" fmla="*/ 119443 w 638927"/>
                  <a:gd name="connsiteY4" fmla="*/ 619020 h 686009"/>
                  <a:gd name="connsiteX5" fmla="*/ 148018 w 638927"/>
                  <a:gd name="connsiteY5" fmla="*/ 619020 h 686009"/>
                  <a:gd name="connsiteX6" fmla="*/ 148018 w 638927"/>
                  <a:gd name="connsiteY6" fmla="*/ 647910 h 686009"/>
                  <a:gd name="connsiteX7" fmla="*/ 186118 w 638927"/>
                  <a:gd name="connsiteY7" fmla="*/ 686010 h 686009"/>
                  <a:gd name="connsiteX8" fmla="*/ 452809 w 638927"/>
                  <a:gd name="connsiteY8" fmla="*/ 686010 h 686009"/>
                  <a:gd name="connsiteX9" fmla="*/ 490909 w 638927"/>
                  <a:gd name="connsiteY9" fmla="*/ 647910 h 686009"/>
                  <a:gd name="connsiteX10" fmla="*/ 490909 w 638927"/>
                  <a:gd name="connsiteY10" fmla="*/ 619020 h 686009"/>
                  <a:gd name="connsiteX11" fmla="*/ 519484 w 638927"/>
                  <a:gd name="connsiteY11" fmla="*/ 619020 h 686009"/>
                  <a:gd name="connsiteX12" fmla="*/ 573776 w 638927"/>
                  <a:gd name="connsiteY12" fmla="*/ 577682 h 686009"/>
                  <a:gd name="connsiteX13" fmla="*/ 573776 w 638927"/>
                  <a:gd name="connsiteY13" fmla="*/ 568157 h 686009"/>
                  <a:gd name="connsiteX14" fmla="*/ 591303 w 638927"/>
                  <a:gd name="connsiteY14" fmla="*/ 534619 h 686009"/>
                  <a:gd name="connsiteX15" fmla="*/ 638928 w 638927"/>
                  <a:gd name="connsiteY15" fmla="*/ 457257 h 686009"/>
                  <a:gd name="connsiteX16" fmla="*/ 490909 w 638927"/>
                  <a:gd name="connsiteY16" fmla="*/ 457257 h 686009"/>
                  <a:gd name="connsiteX17" fmla="*/ 490909 w 638927"/>
                  <a:gd name="connsiteY17" fmla="*/ 418995 h 686009"/>
                  <a:gd name="connsiteX18" fmla="*/ 519484 w 638927"/>
                  <a:gd name="connsiteY18" fmla="*/ 418995 h 686009"/>
                  <a:gd name="connsiteX19" fmla="*/ 573776 w 638927"/>
                  <a:gd name="connsiteY19" fmla="*/ 377609 h 686009"/>
                  <a:gd name="connsiteX20" fmla="*/ 573776 w 638927"/>
                  <a:gd name="connsiteY20" fmla="*/ 368084 h 686009"/>
                  <a:gd name="connsiteX21" fmla="*/ 591303 w 638927"/>
                  <a:gd name="connsiteY21" fmla="*/ 334547 h 686009"/>
                  <a:gd name="connsiteX22" fmla="*/ 638928 w 638927"/>
                  <a:gd name="connsiteY22" fmla="*/ 257185 h 686009"/>
                  <a:gd name="connsiteX23" fmla="*/ 490909 w 638927"/>
                  <a:gd name="connsiteY23" fmla="*/ 257185 h 686009"/>
                  <a:gd name="connsiteX24" fmla="*/ 490909 w 638927"/>
                  <a:gd name="connsiteY24" fmla="*/ 219085 h 686009"/>
                  <a:gd name="connsiteX25" fmla="*/ 519484 w 638927"/>
                  <a:gd name="connsiteY25" fmla="*/ 219085 h 686009"/>
                  <a:gd name="connsiteX26" fmla="*/ 573776 w 638927"/>
                  <a:gd name="connsiteY26" fmla="*/ 177632 h 686009"/>
                  <a:gd name="connsiteX27" fmla="*/ 573776 w 638927"/>
                  <a:gd name="connsiteY27" fmla="*/ 168107 h 686009"/>
                  <a:gd name="connsiteX28" fmla="*/ 591303 w 638927"/>
                  <a:gd name="connsiteY28" fmla="*/ 134569 h 686009"/>
                  <a:gd name="connsiteX29" fmla="*/ 638928 w 638927"/>
                  <a:gd name="connsiteY29" fmla="*/ 57207 h 686009"/>
                  <a:gd name="connsiteX30" fmla="*/ 490909 w 638927"/>
                  <a:gd name="connsiteY30" fmla="*/ 57207 h 686009"/>
                  <a:gd name="connsiteX31" fmla="*/ 490909 w 638927"/>
                  <a:gd name="connsiteY31" fmla="*/ 38100 h 686009"/>
                  <a:gd name="connsiteX32" fmla="*/ 452809 w 638927"/>
                  <a:gd name="connsiteY32" fmla="*/ 0 h 686009"/>
                  <a:gd name="connsiteX33" fmla="*/ 186109 w 638927"/>
                  <a:gd name="connsiteY33" fmla="*/ 0 h 686009"/>
                  <a:gd name="connsiteX34" fmla="*/ 148009 w 638927"/>
                  <a:gd name="connsiteY34" fmla="*/ 38100 h 686009"/>
                  <a:gd name="connsiteX35" fmla="*/ 148009 w 638927"/>
                  <a:gd name="connsiteY35" fmla="*/ 57150 h 686009"/>
                  <a:gd name="connsiteX36" fmla="*/ 0 w 638927"/>
                  <a:gd name="connsiteY36" fmla="*/ 57150 h 686009"/>
                  <a:gd name="connsiteX37" fmla="*/ 47625 w 638927"/>
                  <a:gd name="connsiteY37" fmla="*/ 134512 h 686009"/>
                  <a:gd name="connsiteX38" fmla="*/ 65151 w 638927"/>
                  <a:gd name="connsiteY38" fmla="*/ 168050 h 686009"/>
                  <a:gd name="connsiteX39" fmla="*/ 65151 w 638927"/>
                  <a:gd name="connsiteY39" fmla="*/ 177575 h 686009"/>
                  <a:gd name="connsiteX40" fmla="*/ 119434 w 638927"/>
                  <a:gd name="connsiteY40" fmla="*/ 219075 h 686009"/>
                  <a:gd name="connsiteX41" fmla="*/ 148009 w 638927"/>
                  <a:gd name="connsiteY41" fmla="*/ 219075 h 686009"/>
                  <a:gd name="connsiteX42" fmla="*/ 148009 w 638927"/>
                  <a:gd name="connsiteY42" fmla="*/ 257175 h 686009"/>
                  <a:gd name="connsiteX43" fmla="*/ 0 w 638927"/>
                  <a:gd name="connsiteY43" fmla="*/ 257175 h 686009"/>
                  <a:gd name="connsiteX44" fmla="*/ 47625 w 638927"/>
                  <a:gd name="connsiteY44" fmla="*/ 334537 h 686009"/>
                  <a:gd name="connsiteX45" fmla="*/ 65151 w 638927"/>
                  <a:gd name="connsiteY45" fmla="*/ 368075 h 686009"/>
                  <a:gd name="connsiteX46" fmla="*/ 65151 w 638927"/>
                  <a:gd name="connsiteY46" fmla="*/ 377600 h 686009"/>
                  <a:gd name="connsiteX47" fmla="*/ 119443 w 638927"/>
                  <a:gd name="connsiteY47" fmla="*/ 418986 h 686009"/>
                  <a:gd name="connsiteX48" fmla="*/ 148018 w 638927"/>
                  <a:gd name="connsiteY48" fmla="*/ 418986 h 686009"/>
                  <a:gd name="connsiteX49" fmla="*/ 148018 w 638927"/>
                  <a:gd name="connsiteY49" fmla="*/ 457248 h 686009"/>
                  <a:gd name="connsiteX50" fmla="*/ 119434 w 638927"/>
                  <a:gd name="connsiteY50" fmla="*/ 599970 h 686009"/>
                  <a:gd name="connsiteX51" fmla="*/ 84191 w 638927"/>
                  <a:gd name="connsiteY51" fmla="*/ 576558 h 686009"/>
                  <a:gd name="connsiteX52" fmla="*/ 84191 w 638927"/>
                  <a:gd name="connsiteY52" fmla="*/ 567481 h 686009"/>
                  <a:gd name="connsiteX53" fmla="*/ 54664 w 638927"/>
                  <a:gd name="connsiteY53" fmla="*/ 516903 h 686009"/>
                  <a:gd name="connsiteX54" fmla="*/ 23231 w 638927"/>
                  <a:gd name="connsiteY54" fmla="*/ 476307 h 686009"/>
                  <a:gd name="connsiteX55" fmla="*/ 148009 w 638927"/>
                  <a:gd name="connsiteY55" fmla="*/ 476307 h 686009"/>
                  <a:gd name="connsiteX56" fmla="*/ 148009 w 638927"/>
                  <a:gd name="connsiteY56" fmla="*/ 599970 h 686009"/>
                  <a:gd name="connsiteX57" fmla="*/ 490909 w 638927"/>
                  <a:gd name="connsiteY57" fmla="*/ 476307 h 686009"/>
                  <a:gd name="connsiteX58" fmla="*/ 615686 w 638927"/>
                  <a:gd name="connsiteY58" fmla="*/ 476307 h 686009"/>
                  <a:gd name="connsiteX59" fmla="*/ 584197 w 638927"/>
                  <a:gd name="connsiteY59" fmla="*/ 516931 h 686009"/>
                  <a:gd name="connsiteX60" fmla="*/ 554669 w 638927"/>
                  <a:gd name="connsiteY60" fmla="*/ 567481 h 686009"/>
                  <a:gd name="connsiteX61" fmla="*/ 554669 w 638927"/>
                  <a:gd name="connsiteY61" fmla="*/ 576558 h 686009"/>
                  <a:gd name="connsiteX62" fmla="*/ 519427 w 638927"/>
                  <a:gd name="connsiteY62" fmla="*/ 599970 h 686009"/>
                  <a:gd name="connsiteX63" fmla="*/ 490909 w 638927"/>
                  <a:gd name="connsiteY63" fmla="*/ 599970 h 686009"/>
                  <a:gd name="connsiteX64" fmla="*/ 615753 w 638927"/>
                  <a:gd name="connsiteY64" fmla="*/ 276225 h 686009"/>
                  <a:gd name="connsiteX65" fmla="*/ 584264 w 638927"/>
                  <a:gd name="connsiteY65" fmla="*/ 316849 h 686009"/>
                  <a:gd name="connsiteX66" fmla="*/ 554736 w 638927"/>
                  <a:gd name="connsiteY66" fmla="*/ 367398 h 686009"/>
                  <a:gd name="connsiteX67" fmla="*/ 554736 w 638927"/>
                  <a:gd name="connsiteY67" fmla="*/ 376476 h 686009"/>
                  <a:gd name="connsiteX68" fmla="*/ 519494 w 638927"/>
                  <a:gd name="connsiteY68" fmla="*/ 399945 h 686009"/>
                  <a:gd name="connsiteX69" fmla="*/ 490909 w 638927"/>
                  <a:gd name="connsiteY69" fmla="*/ 399945 h 686009"/>
                  <a:gd name="connsiteX70" fmla="*/ 490909 w 638927"/>
                  <a:gd name="connsiteY70" fmla="*/ 276225 h 686009"/>
                  <a:gd name="connsiteX71" fmla="*/ 615753 w 638927"/>
                  <a:gd name="connsiteY71" fmla="*/ 76248 h 686009"/>
                  <a:gd name="connsiteX72" fmla="*/ 584225 w 638927"/>
                  <a:gd name="connsiteY72" fmla="*/ 116872 h 686009"/>
                  <a:gd name="connsiteX73" fmla="*/ 554698 w 638927"/>
                  <a:gd name="connsiteY73" fmla="*/ 167421 h 686009"/>
                  <a:gd name="connsiteX74" fmla="*/ 554698 w 638927"/>
                  <a:gd name="connsiteY74" fmla="*/ 176508 h 686009"/>
                  <a:gd name="connsiteX75" fmla="*/ 519484 w 638927"/>
                  <a:gd name="connsiteY75" fmla="*/ 200025 h 686009"/>
                  <a:gd name="connsiteX76" fmla="*/ 490909 w 638927"/>
                  <a:gd name="connsiteY76" fmla="*/ 200025 h 686009"/>
                  <a:gd name="connsiteX77" fmla="*/ 490909 w 638927"/>
                  <a:gd name="connsiteY77" fmla="*/ 76248 h 686009"/>
                  <a:gd name="connsiteX78" fmla="*/ 167059 w 638927"/>
                  <a:gd name="connsiteY78" fmla="*/ 38100 h 686009"/>
                  <a:gd name="connsiteX79" fmla="*/ 186109 w 638927"/>
                  <a:gd name="connsiteY79" fmla="*/ 19050 h 686009"/>
                  <a:gd name="connsiteX80" fmla="*/ 452809 w 638927"/>
                  <a:gd name="connsiteY80" fmla="*/ 19050 h 686009"/>
                  <a:gd name="connsiteX81" fmla="*/ 471859 w 638927"/>
                  <a:gd name="connsiteY81" fmla="*/ 38100 h 686009"/>
                  <a:gd name="connsiteX82" fmla="*/ 471859 w 638927"/>
                  <a:gd name="connsiteY82" fmla="*/ 647910 h 686009"/>
                  <a:gd name="connsiteX83" fmla="*/ 452809 w 638927"/>
                  <a:gd name="connsiteY83" fmla="*/ 666960 h 686009"/>
                  <a:gd name="connsiteX84" fmla="*/ 186109 w 638927"/>
                  <a:gd name="connsiteY84" fmla="*/ 666960 h 686009"/>
                  <a:gd name="connsiteX85" fmla="*/ 167059 w 638927"/>
                  <a:gd name="connsiteY85" fmla="*/ 647910 h 686009"/>
                  <a:gd name="connsiteX86" fmla="*/ 119434 w 638927"/>
                  <a:gd name="connsiteY86" fmla="*/ 200025 h 686009"/>
                  <a:gd name="connsiteX87" fmla="*/ 84191 w 638927"/>
                  <a:gd name="connsiteY87" fmla="*/ 176508 h 686009"/>
                  <a:gd name="connsiteX88" fmla="*/ 84191 w 638927"/>
                  <a:gd name="connsiteY88" fmla="*/ 167421 h 686009"/>
                  <a:gd name="connsiteX89" fmla="*/ 54664 w 638927"/>
                  <a:gd name="connsiteY89" fmla="*/ 116853 h 686009"/>
                  <a:gd name="connsiteX90" fmla="*/ 23231 w 638927"/>
                  <a:gd name="connsiteY90" fmla="*/ 76248 h 686009"/>
                  <a:gd name="connsiteX91" fmla="*/ 148009 w 638927"/>
                  <a:gd name="connsiteY91" fmla="*/ 76248 h 686009"/>
                  <a:gd name="connsiteX92" fmla="*/ 148009 w 638927"/>
                  <a:gd name="connsiteY92" fmla="*/ 200025 h 686009"/>
                  <a:gd name="connsiteX93" fmla="*/ 119434 w 638927"/>
                  <a:gd name="connsiteY93" fmla="*/ 399945 h 686009"/>
                  <a:gd name="connsiteX94" fmla="*/ 84191 w 638927"/>
                  <a:gd name="connsiteY94" fmla="*/ 376485 h 686009"/>
                  <a:gd name="connsiteX95" fmla="*/ 84191 w 638927"/>
                  <a:gd name="connsiteY95" fmla="*/ 367408 h 686009"/>
                  <a:gd name="connsiteX96" fmla="*/ 54664 w 638927"/>
                  <a:gd name="connsiteY96" fmla="*/ 316821 h 686009"/>
                  <a:gd name="connsiteX97" fmla="*/ 23231 w 638927"/>
                  <a:gd name="connsiteY97" fmla="*/ 276225 h 686009"/>
                  <a:gd name="connsiteX98" fmla="*/ 148009 w 638927"/>
                  <a:gd name="connsiteY98" fmla="*/ 276225 h 686009"/>
                  <a:gd name="connsiteX99" fmla="*/ 148009 w 638927"/>
                  <a:gd name="connsiteY99" fmla="*/ 399945 h 686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638927" h="686009">
                    <a:moveTo>
                      <a:pt x="0" y="457257"/>
                    </a:moveTo>
                    <a:cubicBezTo>
                      <a:pt x="0" y="457257"/>
                      <a:pt x="4286" y="517474"/>
                      <a:pt x="47625" y="534619"/>
                    </a:cubicBezTo>
                    <a:cubicBezTo>
                      <a:pt x="61913" y="540334"/>
                      <a:pt x="64770" y="557393"/>
                      <a:pt x="65151" y="568157"/>
                    </a:cubicBezTo>
                    <a:lnTo>
                      <a:pt x="65151" y="577682"/>
                    </a:lnTo>
                    <a:cubicBezTo>
                      <a:pt x="67894" y="603847"/>
                      <a:pt x="90868" y="619020"/>
                      <a:pt x="119443" y="619020"/>
                    </a:cubicBezTo>
                    <a:lnTo>
                      <a:pt x="148018" y="619020"/>
                    </a:lnTo>
                    <a:lnTo>
                      <a:pt x="148018" y="647910"/>
                    </a:lnTo>
                    <a:cubicBezTo>
                      <a:pt x="148018" y="668951"/>
                      <a:pt x="165077" y="686010"/>
                      <a:pt x="186118" y="686010"/>
                    </a:cubicBezTo>
                    <a:lnTo>
                      <a:pt x="452809" y="686010"/>
                    </a:lnTo>
                    <a:cubicBezTo>
                      <a:pt x="473851" y="686010"/>
                      <a:pt x="490909" y="668951"/>
                      <a:pt x="490909" y="647910"/>
                    </a:cubicBezTo>
                    <a:lnTo>
                      <a:pt x="490909" y="619020"/>
                    </a:lnTo>
                    <a:lnTo>
                      <a:pt x="519484" y="619020"/>
                    </a:lnTo>
                    <a:cubicBezTo>
                      <a:pt x="548059" y="619020"/>
                      <a:pt x="571062" y="603847"/>
                      <a:pt x="573776" y="577682"/>
                    </a:cubicBezTo>
                    <a:lnTo>
                      <a:pt x="573776" y="568157"/>
                    </a:lnTo>
                    <a:cubicBezTo>
                      <a:pt x="574157" y="557393"/>
                      <a:pt x="577015" y="540334"/>
                      <a:pt x="591303" y="534619"/>
                    </a:cubicBezTo>
                    <a:cubicBezTo>
                      <a:pt x="634641" y="517474"/>
                      <a:pt x="638928" y="457257"/>
                      <a:pt x="638928" y="457257"/>
                    </a:cubicBezTo>
                    <a:lnTo>
                      <a:pt x="490909" y="457257"/>
                    </a:lnTo>
                    <a:lnTo>
                      <a:pt x="490909" y="418995"/>
                    </a:lnTo>
                    <a:lnTo>
                      <a:pt x="519484" y="418995"/>
                    </a:lnTo>
                    <a:cubicBezTo>
                      <a:pt x="548059" y="418995"/>
                      <a:pt x="571062" y="403755"/>
                      <a:pt x="573776" y="377609"/>
                    </a:cubicBezTo>
                    <a:lnTo>
                      <a:pt x="573776" y="368084"/>
                    </a:lnTo>
                    <a:cubicBezTo>
                      <a:pt x="574157" y="357321"/>
                      <a:pt x="577015" y="340262"/>
                      <a:pt x="591303" y="334547"/>
                    </a:cubicBezTo>
                    <a:cubicBezTo>
                      <a:pt x="634641" y="317402"/>
                      <a:pt x="638928" y="257185"/>
                      <a:pt x="638928" y="257185"/>
                    </a:cubicBezTo>
                    <a:lnTo>
                      <a:pt x="490909" y="257185"/>
                    </a:lnTo>
                    <a:lnTo>
                      <a:pt x="490909" y="219085"/>
                    </a:lnTo>
                    <a:lnTo>
                      <a:pt x="519484" y="219085"/>
                    </a:lnTo>
                    <a:cubicBezTo>
                      <a:pt x="548059" y="219085"/>
                      <a:pt x="571062" y="203845"/>
                      <a:pt x="573776" y="177632"/>
                    </a:cubicBezTo>
                    <a:lnTo>
                      <a:pt x="573776" y="168107"/>
                    </a:lnTo>
                    <a:cubicBezTo>
                      <a:pt x="574157" y="157343"/>
                      <a:pt x="577015" y="140294"/>
                      <a:pt x="591303" y="134569"/>
                    </a:cubicBezTo>
                    <a:cubicBezTo>
                      <a:pt x="634641" y="117424"/>
                      <a:pt x="638928" y="57207"/>
                      <a:pt x="638928" y="57207"/>
                    </a:cubicBezTo>
                    <a:lnTo>
                      <a:pt x="490909" y="57207"/>
                    </a:lnTo>
                    <a:lnTo>
                      <a:pt x="490909" y="38100"/>
                    </a:lnTo>
                    <a:cubicBezTo>
                      <a:pt x="490909" y="17058"/>
                      <a:pt x="473851" y="0"/>
                      <a:pt x="452809" y="0"/>
                    </a:cubicBezTo>
                    <a:lnTo>
                      <a:pt x="186109" y="0"/>
                    </a:lnTo>
                    <a:cubicBezTo>
                      <a:pt x="165067" y="0"/>
                      <a:pt x="148009" y="17058"/>
                      <a:pt x="148009" y="38100"/>
                    </a:cubicBezTo>
                    <a:lnTo>
                      <a:pt x="148009" y="57150"/>
                    </a:lnTo>
                    <a:lnTo>
                      <a:pt x="0" y="57150"/>
                    </a:lnTo>
                    <a:cubicBezTo>
                      <a:pt x="0" y="57150"/>
                      <a:pt x="4286" y="117367"/>
                      <a:pt x="47625" y="134512"/>
                    </a:cubicBezTo>
                    <a:cubicBezTo>
                      <a:pt x="61913" y="140227"/>
                      <a:pt x="64770" y="157286"/>
                      <a:pt x="65151" y="168050"/>
                    </a:cubicBezTo>
                    <a:lnTo>
                      <a:pt x="65151" y="177575"/>
                    </a:lnTo>
                    <a:cubicBezTo>
                      <a:pt x="67894" y="203835"/>
                      <a:pt x="90859" y="219075"/>
                      <a:pt x="119434" y="219075"/>
                    </a:cubicBezTo>
                    <a:lnTo>
                      <a:pt x="148009" y="219075"/>
                    </a:lnTo>
                    <a:lnTo>
                      <a:pt x="148009" y="257175"/>
                    </a:lnTo>
                    <a:lnTo>
                      <a:pt x="0" y="257175"/>
                    </a:lnTo>
                    <a:cubicBezTo>
                      <a:pt x="0" y="257175"/>
                      <a:pt x="4286" y="317392"/>
                      <a:pt x="47625" y="334537"/>
                    </a:cubicBezTo>
                    <a:cubicBezTo>
                      <a:pt x="61913" y="340252"/>
                      <a:pt x="64770" y="357311"/>
                      <a:pt x="65151" y="368075"/>
                    </a:cubicBezTo>
                    <a:lnTo>
                      <a:pt x="65151" y="377600"/>
                    </a:lnTo>
                    <a:cubicBezTo>
                      <a:pt x="67894" y="403755"/>
                      <a:pt x="90868" y="418986"/>
                      <a:pt x="119443" y="418986"/>
                    </a:cubicBezTo>
                    <a:lnTo>
                      <a:pt x="148018" y="418986"/>
                    </a:lnTo>
                    <a:lnTo>
                      <a:pt x="148018" y="457248"/>
                    </a:lnTo>
                    <a:close/>
                    <a:moveTo>
                      <a:pt x="119434" y="599970"/>
                    </a:moveTo>
                    <a:cubicBezTo>
                      <a:pt x="103842" y="599970"/>
                      <a:pt x="86554" y="593798"/>
                      <a:pt x="84191" y="576558"/>
                    </a:cubicBezTo>
                    <a:lnTo>
                      <a:pt x="84191" y="567481"/>
                    </a:lnTo>
                    <a:cubicBezTo>
                      <a:pt x="83296" y="542134"/>
                      <a:pt x="72819" y="524180"/>
                      <a:pt x="54664" y="516903"/>
                    </a:cubicBezTo>
                    <a:cubicBezTo>
                      <a:pt x="36719" y="509807"/>
                      <a:pt x="27670" y="491185"/>
                      <a:pt x="23231" y="476307"/>
                    </a:cubicBezTo>
                    <a:lnTo>
                      <a:pt x="148009" y="476307"/>
                    </a:lnTo>
                    <a:lnTo>
                      <a:pt x="148009" y="599970"/>
                    </a:lnTo>
                    <a:close/>
                    <a:moveTo>
                      <a:pt x="490909" y="476307"/>
                    </a:moveTo>
                    <a:lnTo>
                      <a:pt x="615686" y="476307"/>
                    </a:lnTo>
                    <a:cubicBezTo>
                      <a:pt x="611181" y="491157"/>
                      <a:pt x="602094" y="509854"/>
                      <a:pt x="584197" y="516931"/>
                    </a:cubicBezTo>
                    <a:cubicBezTo>
                      <a:pt x="566099" y="524180"/>
                      <a:pt x="555622" y="542134"/>
                      <a:pt x="554669" y="567481"/>
                    </a:cubicBezTo>
                    <a:lnTo>
                      <a:pt x="554669" y="576558"/>
                    </a:lnTo>
                    <a:cubicBezTo>
                      <a:pt x="552317" y="593808"/>
                      <a:pt x="535000" y="599970"/>
                      <a:pt x="519427" y="599970"/>
                    </a:cubicBezTo>
                    <a:lnTo>
                      <a:pt x="490909" y="599970"/>
                    </a:lnTo>
                    <a:close/>
                    <a:moveTo>
                      <a:pt x="615753" y="276225"/>
                    </a:moveTo>
                    <a:cubicBezTo>
                      <a:pt x="611248" y="291074"/>
                      <a:pt x="602161" y="309772"/>
                      <a:pt x="584264" y="316849"/>
                    </a:cubicBezTo>
                    <a:cubicBezTo>
                      <a:pt x="566166" y="324098"/>
                      <a:pt x="555689" y="342052"/>
                      <a:pt x="554736" y="367398"/>
                    </a:cubicBezTo>
                    <a:lnTo>
                      <a:pt x="554736" y="376476"/>
                    </a:lnTo>
                    <a:cubicBezTo>
                      <a:pt x="552383" y="393764"/>
                      <a:pt x="535067" y="399945"/>
                      <a:pt x="519494" y="399945"/>
                    </a:cubicBezTo>
                    <a:lnTo>
                      <a:pt x="490909" y="399945"/>
                    </a:lnTo>
                    <a:lnTo>
                      <a:pt x="490909" y="276225"/>
                    </a:lnTo>
                    <a:close/>
                    <a:moveTo>
                      <a:pt x="615753" y="76248"/>
                    </a:moveTo>
                    <a:cubicBezTo>
                      <a:pt x="611267" y="91088"/>
                      <a:pt x="602199" y="109766"/>
                      <a:pt x="584225" y="116872"/>
                    </a:cubicBezTo>
                    <a:cubicBezTo>
                      <a:pt x="566128" y="124120"/>
                      <a:pt x="555650" y="142075"/>
                      <a:pt x="554698" y="167421"/>
                    </a:cubicBezTo>
                    <a:lnTo>
                      <a:pt x="554698" y="176508"/>
                    </a:lnTo>
                    <a:cubicBezTo>
                      <a:pt x="552412" y="193824"/>
                      <a:pt x="535095" y="200025"/>
                      <a:pt x="519484" y="200025"/>
                    </a:cubicBezTo>
                    <a:lnTo>
                      <a:pt x="490909" y="200025"/>
                    </a:lnTo>
                    <a:lnTo>
                      <a:pt x="490909" y="76248"/>
                    </a:lnTo>
                    <a:close/>
                    <a:moveTo>
                      <a:pt x="167059" y="38100"/>
                    </a:moveTo>
                    <a:cubicBezTo>
                      <a:pt x="167059" y="27579"/>
                      <a:pt x="175588" y="19050"/>
                      <a:pt x="186109" y="19050"/>
                    </a:cubicBezTo>
                    <a:lnTo>
                      <a:pt x="452809" y="19050"/>
                    </a:lnTo>
                    <a:cubicBezTo>
                      <a:pt x="463330" y="19050"/>
                      <a:pt x="471859" y="27579"/>
                      <a:pt x="471859" y="38100"/>
                    </a:cubicBezTo>
                    <a:lnTo>
                      <a:pt x="471859" y="647910"/>
                    </a:lnTo>
                    <a:cubicBezTo>
                      <a:pt x="471859" y="658431"/>
                      <a:pt x="463330" y="666960"/>
                      <a:pt x="452809" y="666960"/>
                    </a:cubicBezTo>
                    <a:lnTo>
                      <a:pt x="186109" y="666960"/>
                    </a:lnTo>
                    <a:cubicBezTo>
                      <a:pt x="175588" y="666960"/>
                      <a:pt x="167059" y="658431"/>
                      <a:pt x="167059" y="647910"/>
                    </a:cubicBezTo>
                    <a:close/>
                    <a:moveTo>
                      <a:pt x="119434" y="200025"/>
                    </a:moveTo>
                    <a:cubicBezTo>
                      <a:pt x="103851" y="200025"/>
                      <a:pt x="86554" y="193824"/>
                      <a:pt x="84191" y="176508"/>
                    </a:cubicBezTo>
                    <a:lnTo>
                      <a:pt x="84191" y="167421"/>
                    </a:lnTo>
                    <a:cubicBezTo>
                      <a:pt x="83296" y="142084"/>
                      <a:pt x="72819" y="124130"/>
                      <a:pt x="54664" y="116853"/>
                    </a:cubicBezTo>
                    <a:cubicBezTo>
                      <a:pt x="36719" y="109747"/>
                      <a:pt x="27670" y="91078"/>
                      <a:pt x="23231" y="76248"/>
                    </a:cubicBezTo>
                    <a:lnTo>
                      <a:pt x="148009" y="76248"/>
                    </a:lnTo>
                    <a:lnTo>
                      <a:pt x="148009" y="200025"/>
                    </a:lnTo>
                    <a:close/>
                    <a:moveTo>
                      <a:pt x="119434" y="399945"/>
                    </a:moveTo>
                    <a:cubicBezTo>
                      <a:pt x="103842" y="399945"/>
                      <a:pt x="86554" y="393764"/>
                      <a:pt x="84191" y="376485"/>
                    </a:cubicBezTo>
                    <a:lnTo>
                      <a:pt x="84191" y="367408"/>
                    </a:lnTo>
                    <a:cubicBezTo>
                      <a:pt x="83296" y="342052"/>
                      <a:pt x="72819" y="324107"/>
                      <a:pt x="54664" y="316821"/>
                    </a:cubicBezTo>
                    <a:cubicBezTo>
                      <a:pt x="36719" y="309724"/>
                      <a:pt x="27670" y="291103"/>
                      <a:pt x="23231" y="276225"/>
                    </a:cubicBezTo>
                    <a:lnTo>
                      <a:pt x="148009" y="276225"/>
                    </a:lnTo>
                    <a:lnTo>
                      <a:pt x="148009" y="39994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E6D11AC-9478-5397-57A0-FAA98CFF5465}"/>
                  </a:ext>
                </a:extLst>
              </p:cNvPr>
              <p:cNvSpPr/>
              <p:nvPr/>
            </p:nvSpPr>
            <p:spPr>
              <a:xfrm>
                <a:off x="1582742" y="4901893"/>
                <a:ext cx="194370" cy="196371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7926297-C621-4F4B-B809-1F51C503641D}"/>
                  </a:ext>
                </a:extLst>
              </p:cNvPr>
              <p:cNvSpPr/>
              <p:nvPr/>
            </p:nvSpPr>
            <p:spPr>
              <a:xfrm>
                <a:off x="1577414" y="4427489"/>
                <a:ext cx="194370" cy="196371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397F6B3-1D82-3A9B-AF90-2C395ADAA294}"/>
                  </a:ext>
                </a:extLst>
              </p:cNvPr>
              <p:cNvSpPr/>
              <p:nvPr/>
            </p:nvSpPr>
            <p:spPr>
              <a:xfrm>
                <a:off x="1580109" y="4661471"/>
                <a:ext cx="194370" cy="196371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F13F74C-4931-1C69-1267-49FC04ECAC1A}"/>
                </a:ext>
              </a:extLst>
            </p:cNvPr>
            <p:cNvCxnSpPr>
              <a:cxnSpLocks/>
            </p:cNvCxnSpPr>
            <p:nvPr/>
          </p:nvCxnSpPr>
          <p:spPr>
            <a:xfrm>
              <a:off x="1332523" y="3022515"/>
              <a:ext cx="7031744" cy="0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16D3C2B-BDED-21F4-FF65-F31311165125}"/>
                </a:ext>
              </a:extLst>
            </p:cNvPr>
            <p:cNvCxnSpPr>
              <a:cxnSpLocks/>
            </p:cNvCxnSpPr>
            <p:nvPr/>
          </p:nvCxnSpPr>
          <p:spPr>
            <a:xfrm>
              <a:off x="1332523" y="4608698"/>
              <a:ext cx="7031744" cy="0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C5DDC83-C7C3-BD6C-6DB8-F5A9D281FB7A}"/>
                </a:ext>
              </a:extLst>
            </p:cNvPr>
            <p:cNvCxnSpPr>
              <a:cxnSpLocks/>
            </p:cNvCxnSpPr>
            <p:nvPr/>
          </p:nvCxnSpPr>
          <p:spPr>
            <a:xfrm>
              <a:off x="1332523" y="1901318"/>
              <a:ext cx="7031744" cy="0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487DA00-0880-F4B8-1FB9-444F257F6297}"/>
                </a:ext>
              </a:extLst>
            </p:cNvPr>
            <p:cNvCxnSpPr>
              <a:cxnSpLocks/>
            </p:cNvCxnSpPr>
            <p:nvPr/>
          </p:nvCxnSpPr>
          <p:spPr>
            <a:xfrm>
              <a:off x="4337539" y="1482034"/>
              <a:ext cx="0" cy="4322418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685CCBEC-5F80-87E6-F3D8-8E5E51CBD741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955" y="2196280"/>
              <a:ext cx="1533339" cy="613335"/>
            </a:xfrm>
            <a:prstGeom prst="rect">
              <a:avLst/>
            </a:prstGeom>
          </p:spPr>
        </p:pic>
        <p:pic>
          <p:nvPicPr>
            <p:cNvPr id="59" name="Picture 58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73804DC9-10E6-49D7-ECFC-C4DBEA400A92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695" y="3578375"/>
              <a:ext cx="1533339" cy="613335"/>
            </a:xfrm>
            <a:prstGeom prst="rect">
              <a:avLst/>
            </a:prstGeom>
          </p:spPr>
        </p:pic>
        <p:pic>
          <p:nvPicPr>
            <p:cNvPr id="60" name="Picture 59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18967C09-FF2A-F853-C5ED-A3D177C18696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695" y="4936894"/>
              <a:ext cx="1533339" cy="613335"/>
            </a:xfrm>
            <a:prstGeom prst="rect">
              <a:avLst/>
            </a:prstGeom>
          </p:spPr>
        </p:pic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D5F2818-305A-69DD-6C88-D890C0243940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1482034"/>
              <a:ext cx="0" cy="4322418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0F515183-EFB6-BCB2-74EA-6A907DB3C2FE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6415" y="2196280"/>
              <a:ext cx="1533339" cy="613335"/>
            </a:xfrm>
            <a:prstGeom prst="rect">
              <a:avLst/>
            </a:prstGeom>
          </p:spPr>
        </p:pic>
        <p:pic>
          <p:nvPicPr>
            <p:cNvPr id="2048" name="Picture 2047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7EE3D49D-27C8-794D-33EF-F9741FBF6289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155" y="4938535"/>
              <a:ext cx="1533339" cy="613335"/>
            </a:xfrm>
            <a:prstGeom prst="rect">
              <a:avLst/>
            </a:prstGeom>
          </p:spPr>
        </p:pic>
        <p:pic>
          <p:nvPicPr>
            <p:cNvPr id="2049" name="Picture 2048" descr="A blue arrow with black text&#10;&#10;AI-generated content may be incorrect.">
              <a:extLst>
                <a:ext uri="{FF2B5EF4-FFF2-40B4-BE49-F238E27FC236}">
                  <a16:creationId xmlns:a16="http://schemas.microsoft.com/office/drawing/2014/main" id="{7AB20242-3286-0842-08EB-56646ABE47EE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155" y="3221841"/>
              <a:ext cx="1170009" cy="623030"/>
            </a:xfrm>
            <a:prstGeom prst="rect">
              <a:avLst/>
            </a:prstGeom>
          </p:spPr>
        </p:pic>
        <p:pic>
          <p:nvPicPr>
            <p:cNvPr id="2051" name="Picture 2050" descr="A logo with a black background&#10;&#10;AI-generated content may be incorrect.">
              <a:extLst>
                <a:ext uri="{FF2B5EF4-FFF2-40B4-BE49-F238E27FC236}">
                  <a16:creationId xmlns:a16="http://schemas.microsoft.com/office/drawing/2014/main" id="{12324341-19D4-E717-065D-D684A3C7221A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1" t="12439" r="6465" b="11781"/>
            <a:stretch>
              <a:fillRect/>
            </a:stretch>
          </p:blipFill>
          <p:spPr>
            <a:xfrm>
              <a:off x="4975830" y="3895399"/>
              <a:ext cx="1096725" cy="677906"/>
            </a:xfrm>
            <a:prstGeom prst="rect">
              <a:avLst/>
            </a:prstGeom>
          </p:spPr>
        </p:pic>
        <p:cxnSp>
          <p:nvCxnSpPr>
            <p:cNvPr id="2052" name="Straight Connector 2051">
              <a:extLst>
                <a:ext uri="{FF2B5EF4-FFF2-40B4-BE49-F238E27FC236}">
                  <a16:creationId xmlns:a16="http://schemas.microsoft.com/office/drawing/2014/main" id="{8A69E6A1-FBC1-E8D9-24CE-AEE427602C86}"/>
                </a:ext>
              </a:extLst>
            </p:cNvPr>
            <p:cNvCxnSpPr>
              <a:cxnSpLocks/>
            </p:cNvCxnSpPr>
            <p:nvPr/>
          </p:nvCxnSpPr>
          <p:spPr>
            <a:xfrm>
              <a:off x="8370276" y="1482034"/>
              <a:ext cx="0" cy="4322418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53" name="Picture 2052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828FA7E7-CE91-7DB6-0AAA-9F35E97EAEB4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333" y="2190847"/>
              <a:ext cx="1533339" cy="613335"/>
            </a:xfrm>
            <a:prstGeom prst="rect">
              <a:avLst/>
            </a:prstGeom>
          </p:spPr>
        </p:pic>
        <p:pic>
          <p:nvPicPr>
            <p:cNvPr id="2054" name="Picture 2053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575CCC9E-F8D2-0BD5-8BB5-6DE412D35D47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634" y="4935946"/>
              <a:ext cx="1533339" cy="613335"/>
            </a:xfrm>
            <a:prstGeom prst="rect">
              <a:avLst/>
            </a:prstGeom>
          </p:spPr>
        </p:pic>
        <p:cxnSp>
          <p:nvCxnSpPr>
            <p:cNvPr id="2056" name="Straight Connector 2055">
              <a:extLst>
                <a:ext uri="{FF2B5EF4-FFF2-40B4-BE49-F238E27FC236}">
                  <a16:creationId xmlns:a16="http://schemas.microsoft.com/office/drawing/2014/main" id="{2A279AE8-91AD-5A26-0157-A15F63A6A3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07723" y="3916459"/>
              <a:ext cx="2256544" cy="638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57" name="Picture 2056" descr="A blue arrow with black text&#10;&#10;AI-generated content may be incorrect.">
              <a:extLst>
                <a:ext uri="{FF2B5EF4-FFF2-40B4-BE49-F238E27FC236}">
                  <a16:creationId xmlns:a16="http://schemas.microsoft.com/office/drawing/2014/main" id="{095F3841-AA44-1216-166D-72D569F8E144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081855"/>
              <a:ext cx="1143758" cy="607417"/>
            </a:xfrm>
            <a:prstGeom prst="rect">
              <a:avLst/>
            </a:prstGeom>
          </p:spPr>
        </p:pic>
        <p:pic>
          <p:nvPicPr>
            <p:cNvPr id="2059" name="Picture 2058" descr="A logo with a black background&#10;&#10;AI-generated content may be incorrect.">
              <a:extLst>
                <a:ext uri="{FF2B5EF4-FFF2-40B4-BE49-F238E27FC236}">
                  <a16:creationId xmlns:a16="http://schemas.microsoft.com/office/drawing/2014/main" id="{09A9F6CA-D8A7-16EB-0A2E-A004B560267A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1" t="12439" r="6465" b="11781"/>
            <a:stretch>
              <a:fillRect/>
            </a:stretch>
          </p:blipFill>
          <p:spPr>
            <a:xfrm>
              <a:off x="7267542" y="3105601"/>
              <a:ext cx="1096725" cy="677906"/>
            </a:xfrm>
            <a:prstGeom prst="rect">
              <a:avLst/>
            </a:prstGeom>
          </p:spPr>
        </p:pic>
        <p:pic>
          <p:nvPicPr>
            <p:cNvPr id="2063" name="Picture 2062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0C0678E1-DCB3-0B07-1DFE-6255532EEE4E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764" y="3958351"/>
              <a:ext cx="1283678" cy="511385"/>
            </a:xfrm>
            <a:prstGeom prst="rect">
              <a:avLst/>
            </a:prstGeom>
          </p:spPr>
        </p:pic>
        <p:sp>
          <p:nvSpPr>
            <p:cNvPr id="2065" name="TextBox 2064">
              <a:extLst>
                <a:ext uri="{FF2B5EF4-FFF2-40B4-BE49-F238E27FC236}">
                  <a16:creationId xmlns:a16="http://schemas.microsoft.com/office/drawing/2014/main" id="{B230C9AA-2BF3-6788-43DC-521908C04477}"/>
                </a:ext>
              </a:extLst>
            </p:cNvPr>
            <p:cNvSpPr txBox="1"/>
            <p:nvPr/>
          </p:nvSpPr>
          <p:spPr>
            <a:xfrm>
              <a:off x="6202247" y="3649335"/>
              <a:ext cx="17624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A62D4F"/>
                </a:buClr>
              </a:pPr>
              <a:r>
                <a:rPr lang="en-US" sz="1400" b="1"/>
                <a:t>High Criticality</a:t>
              </a:r>
            </a:p>
          </p:txBody>
        </p:sp>
        <p:sp>
          <p:nvSpPr>
            <p:cNvPr id="2066" name="TextBox 2065">
              <a:extLst>
                <a:ext uri="{FF2B5EF4-FFF2-40B4-BE49-F238E27FC236}">
                  <a16:creationId xmlns:a16="http://schemas.microsoft.com/office/drawing/2014/main" id="{2B3E7961-5B6A-BDF1-88B0-9BF96DF42002}"/>
                </a:ext>
              </a:extLst>
            </p:cNvPr>
            <p:cNvSpPr txBox="1"/>
            <p:nvPr/>
          </p:nvSpPr>
          <p:spPr>
            <a:xfrm>
              <a:off x="6190360" y="4351913"/>
              <a:ext cx="17624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A62D4F"/>
                </a:buClr>
              </a:pPr>
              <a:r>
                <a:rPr lang="en-US" sz="1400" b="1"/>
                <a:t>Low Criticality</a:t>
              </a:r>
            </a:p>
          </p:txBody>
        </p:sp>
        <p:cxnSp>
          <p:nvCxnSpPr>
            <p:cNvPr id="2074" name="Straight Connector 2073">
              <a:extLst>
                <a:ext uri="{FF2B5EF4-FFF2-40B4-BE49-F238E27FC236}">
                  <a16:creationId xmlns:a16="http://schemas.microsoft.com/office/drawing/2014/main" id="{F639F616-817C-8EC1-1F71-793E6410D616}"/>
                </a:ext>
              </a:extLst>
            </p:cNvPr>
            <p:cNvCxnSpPr>
              <a:cxnSpLocks/>
            </p:cNvCxnSpPr>
            <p:nvPr/>
          </p:nvCxnSpPr>
          <p:spPr>
            <a:xfrm>
              <a:off x="1332523" y="5804452"/>
              <a:ext cx="7031744" cy="0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1" name="TextBox 2080">
              <a:extLst>
                <a:ext uri="{FF2B5EF4-FFF2-40B4-BE49-F238E27FC236}">
                  <a16:creationId xmlns:a16="http://schemas.microsoft.com/office/drawing/2014/main" id="{81B9A283-14FB-843E-A593-E959E90D0772}"/>
                </a:ext>
              </a:extLst>
            </p:cNvPr>
            <p:cNvSpPr txBox="1"/>
            <p:nvPr/>
          </p:nvSpPr>
          <p:spPr>
            <a:xfrm>
              <a:off x="2852656" y="1514883"/>
              <a:ext cx="13960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>
                  <a:solidFill>
                    <a:srgbClr val="6D1B3F"/>
                  </a:solidFill>
                </a:rPr>
                <a:t>Scenario 1</a:t>
              </a:r>
              <a:endParaRPr lang="en-US"/>
            </a:p>
          </p:txBody>
        </p:sp>
        <p:sp>
          <p:nvSpPr>
            <p:cNvPr id="2082" name="TextBox 2081">
              <a:extLst>
                <a:ext uri="{FF2B5EF4-FFF2-40B4-BE49-F238E27FC236}">
                  <a16:creationId xmlns:a16="http://schemas.microsoft.com/office/drawing/2014/main" id="{4F1BCFCF-BF70-3381-2F7A-0C813E3D07B2}"/>
                </a:ext>
              </a:extLst>
            </p:cNvPr>
            <p:cNvSpPr txBox="1"/>
            <p:nvPr/>
          </p:nvSpPr>
          <p:spPr>
            <a:xfrm>
              <a:off x="4542204" y="1525465"/>
              <a:ext cx="13960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>
                  <a:solidFill>
                    <a:srgbClr val="6D1B3F"/>
                  </a:solidFill>
                </a:rPr>
                <a:t>Scenario 2</a:t>
              </a:r>
              <a:endParaRPr lang="en-US"/>
            </a:p>
          </p:txBody>
        </p:sp>
        <p:sp>
          <p:nvSpPr>
            <p:cNvPr id="2083" name="TextBox 2082">
              <a:extLst>
                <a:ext uri="{FF2B5EF4-FFF2-40B4-BE49-F238E27FC236}">
                  <a16:creationId xmlns:a16="http://schemas.microsoft.com/office/drawing/2014/main" id="{951CD7A2-6CBB-61A0-7BFC-44A7CCDA059E}"/>
                </a:ext>
              </a:extLst>
            </p:cNvPr>
            <p:cNvSpPr txBox="1"/>
            <p:nvPr/>
          </p:nvSpPr>
          <p:spPr>
            <a:xfrm>
              <a:off x="6513507" y="1511116"/>
              <a:ext cx="13960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>
                  <a:solidFill>
                    <a:srgbClr val="6D1B3F"/>
                  </a:solidFill>
                </a:rPr>
                <a:t>Scenario 3</a:t>
              </a:r>
              <a:endParaRPr lang="en-US"/>
            </a:p>
          </p:txBody>
        </p:sp>
        <p:cxnSp>
          <p:nvCxnSpPr>
            <p:cNvPr id="2084" name="Straight Connector 2083">
              <a:extLst>
                <a:ext uri="{FF2B5EF4-FFF2-40B4-BE49-F238E27FC236}">
                  <a16:creationId xmlns:a16="http://schemas.microsoft.com/office/drawing/2014/main" id="{3DA0972E-0AE9-0421-A512-DD416B74EC54}"/>
                </a:ext>
              </a:extLst>
            </p:cNvPr>
            <p:cNvCxnSpPr>
              <a:cxnSpLocks/>
            </p:cNvCxnSpPr>
            <p:nvPr/>
          </p:nvCxnSpPr>
          <p:spPr>
            <a:xfrm>
              <a:off x="1332523" y="1482034"/>
              <a:ext cx="7060864" cy="0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0" name="Straight Connector 2089">
              <a:extLst>
                <a:ext uri="{FF2B5EF4-FFF2-40B4-BE49-F238E27FC236}">
                  <a16:creationId xmlns:a16="http://schemas.microsoft.com/office/drawing/2014/main" id="{2ABC9599-CF3B-6049-AB42-1D20F8BF63CF}"/>
                </a:ext>
              </a:extLst>
            </p:cNvPr>
            <p:cNvCxnSpPr>
              <a:cxnSpLocks/>
            </p:cNvCxnSpPr>
            <p:nvPr/>
          </p:nvCxnSpPr>
          <p:spPr>
            <a:xfrm>
              <a:off x="1332523" y="1465375"/>
              <a:ext cx="0" cy="4322418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78C54E0-F6F4-77B0-CE4E-26EBBFDA76D5}"/>
              </a:ext>
            </a:extLst>
          </p:cNvPr>
          <p:cNvSpPr/>
          <p:nvPr/>
        </p:nvSpPr>
        <p:spPr>
          <a:xfrm>
            <a:off x="3125563" y="656600"/>
            <a:ext cx="1693997" cy="4048300"/>
          </a:xfrm>
          <a:prstGeom prst="rect">
            <a:avLst/>
          </a:prstGeom>
          <a:noFill/>
          <a:ln w="76200">
            <a:solidFill>
              <a:srgbClr val="A62D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F02D47-8AE9-C57C-B415-FBA5CA89DD98}"/>
              </a:ext>
            </a:extLst>
          </p:cNvPr>
          <p:cNvSpPr txBox="1"/>
          <p:nvPr/>
        </p:nvSpPr>
        <p:spPr>
          <a:xfrm>
            <a:off x="7165197" y="996373"/>
            <a:ext cx="50114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b="1" dirty="0">
                <a:solidFill>
                  <a:srgbClr val="A62D4F"/>
                </a:solidFill>
              </a:rPr>
              <a:t>Pros</a:t>
            </a:r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Increased SOs involvement allows expert intervention in complex cases.</a:t>
            </a:r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Enables negotiation of alternative options (quantities, assets) to satisfy both SOs.</a:t>
            </a:r>
          </a:p>
          <a:p>
            <a:pPr algn="just">
              <a:buClr>
                <a:srgbClr val="A62D4F"/>
              </a:buClr>
            </a:pPr>
            <a:endParaRPr lang="en-US" b="1" dirty="0">
              <a:solidFill>
                <a:srgbClr val="A62D4F"/>
              </a:solidFill>
            </a:endParaRPr>
          </a:p>
          <a:p>
            <a:pPr algn="just">
              <a:buClr>
                <a:srgbClr val="A62D4F"/>
              </a:buClr>
            </a:pPr>
            <a:r>
              <a:rPr lang="en-US" b="1" dirty="0">
                <a:solidFill>
                  <a:srgbClr val="A62D4F"/>
                </a:solidFill>
              </a:rPr>
              <a:t>Cons</a:t>
            </a:r>
            <a:endParaRPr lang="en-US" dirty="0">
              <a:solidFill>
                <a:srgbClr val="A62D4F"/>
              </a:solidFill>
            </a:endParaRPr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Negotiation introduces delays.</a:t>
            </a:r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Conflicts may persist due to diverging SO priorities or objectives.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88E33-DEF5-7713-1B3D-CE13EBA9C68B}"/>
              </a:ext>
            </a:extLst>
          </p:cNvPr>
          <p:cNvSpPr txBox="1"/>
          <p:nvPr/>
        </p:nvSpPr>
        <p:spPr>
          <a:xfrm>
            <a:off x="196374" y="4788812"/>
            <a:ext cx="68158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Red light (NODES )</a:t>
            </a:r>
            <a:r>
              <a:rPr lang="en-US" dirty="0"/>
              <a:t>: rejected</a:t>
            </a:r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EA72E"/>
                </a:solidFill>
              </a:rPr>
              <a:t>Green light (NODES)</a:t>
            </a:r>
            <a:r>
              <a:rPr lang="en-US" dirty="0"/>
              <a:t>: accepted</a:t>
            </a:r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</a:rPr>
              <a:t>Yellow light (IPTO&amp;HEDNO)</a:t>
            </a:r>
            <a:r>
              <a:rPr lang="en-US" dirty="0"/>
              <a:t>: act jointly as CR, direct coordination</a:t>
            </a:r>
          </a:p>
        </p:txBody>
      </p:sp>
    </p:spTree>
    <p:extLst>
      <p:ext uri="{BB962C8B-B14F-4D97-AF65-F5344CB8AC3E}">
        <p14:creationId xmlns:p14="http://schemas.microsoft.com/office/powerpoint/2010/main" val="481687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1F507-AD96-B5AE-1055-A5BF09DF4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80552619-2158-AB75-C96C-CBF5F659235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97870" y="6030685"/>
            <a:ext cx="12293600" cy="842156"/>
            <a:chOff x="-666830" y="849085"/>
            <a:chExt cx="12293600" cy="84215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2DB3837-6C4F-2770-752C-5CAC5E78D3B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666830" y="849085"/>
              <a:ext cx="12293600" cy="839664"/>
              <a:chOff x="-115763" y="2313553"/>
              <a:chExt cx="12293600" cy="83966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9E63F2E-FA31-3B58-504D-00B400AC01E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4163" y="2414351"/>
                <a:ext cx="12192000" cy="728814"/>
              </a:xfrm>
              <a:prstGeom prst="rect">
                <a:avLst/>
              </a:prstGeom>
              <a:gradFill>
                <a:gsLst>
                  <a:gs pos="58000">
                    <a:srgbClr val="FFEAC1"/>
                  </a:gs>
                  <a:gs pos="94000">
                    <a:srgbClr val="A62D4F">
                      <a:alpha val="64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4A69C52-05E2-A519-BA54-5DC14C9272C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5763" y="2313553"/>
                <a:ext cx="2515695" cy="647409"/>
              </a:xfrm>
              <a:prstGeom prst="rect">
                <a:avLst/>
              </a:prstGeom>
            </p:spPr>
          </p:pic>
          <p:pic>
            <p:nvPicPr>
              <p:cNvPr id="14" name="Picture 13" descr="A blue arrow with black text&#10;&#10;AI-generated content may be incorrect.">
                <a:extLst>
                  <a:ext uri="{FF2B5EF4-FFF2-40B4-BE49-F238E27FC236}">
                    <a16:creationId xmlns:a16="http://schemas.microsoft.com/office/drawing/2014/main" id="{BF4956A7-6186-58A4-9516-D1444DA2BF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3744" y="2435136"/>
                <a:ext cx="1170009" cy="623030"/>
              </a:xfrm>
              <a:prstGeom prst="rect">
                <a:avLst/>
              </a:prstGeom>
            </p:spPr>
          </p:pic>
          <p:pic>
            <p:nvPicPr>
              <p:cNvPr id="15" name="Picture 14" descr="A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BDD29FEE-2724-2A95-8DA6-4EDC200AE5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61" t="12439" r="6465" b="11781"/>
              <a:stretch>
                <a:fillRect/>
              </a:stretch>
            </p:blipFill>
            <p:spPr>
              <a:xfrm>
                <a:off x="9509687" y="2475311"/>
                <a:ext cx="1096725" cy="677906"/>
              </a:xfrm>
              <a:prstGeom prst="rect">
                <a:avLst/>
              </a:prstGeom>
            </p:spPr>
          </p:pic>
          <p:pic>
            <p:nvPicPr>
              <p:cNvPr id="16" name="Picture 15" descr="A green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98B5F1F6-7DAD-C19B-E50F-A87871C347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5455" y="2475311"/>
                <a:ext cx="1533339" cy="613335"/>
              </a:xfrm>
              <a:prstGeom prst="rect">
                <a:avLst/>
              </a:prstGeom>
            </p:spPr>
          </p:pic>
        </p:grpSp>
        <p:pic>
          <p:nvPicPr>
            <p:cNvPr id="2050" name="Picture 2" descr="A flag with yellow stars in a circle&#10;&#10;AI-generated content may be incorrect.">
              <a:extLst>
                <a:ext uri="{FF2B5EF4-FFF2-40B4-BE49-F238E27FC236}">
                  <a16:creationId xmlns:a16="http://schemas.microsoft.com/office/drawing/2014/main" id="{B215FECE-6397-9729-CBDD-77F91910ED1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478" y="1418717"/>
              <a:ext cx="387786" cy="254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1B5B8D-2926-653B-7AD4-4CCA8D71F9A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68354" y="894080"/>
              <a:ext cx="5635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>
                  <a:solidFill>
                    <a:srgbClr val="6D1B3F"/>
                  </a:solidFill>
                </a:rPr>
                <a:t>Renewable Energy Grid Integration Week 2025 </a:t>
              </a:r>
              <a:br>
                <a:rPr lang="en-GB" sz="1600" b="1">
                  <a:solidFill>
                    <a:srgbClr val="6D1B3F"/>
                  </a:solidFill>
                </a:rPr>
              </a:br>
              <a:r>
                <a:rPr lang="en-GB" sz="1600" b="1">
                  <a:solidFill>
                    <a:srgbClr val="6D1B3F"/>
                  </a:solidFill>
                </a:rPr>
                <a:t>24th International Wind &amp; Solar Integration Workshop</a:t>
              </a:r>
              <a:endParaRPr lang="en-GB" sz="16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5697FDB-28F3-D6D0-14AE-8FA9CF5425E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41947" y="1429631"/>
              <a:ext cx="105780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This project has received funding from the European Union’s Horizon </a:t>
              </a:r>
              <a:r>
                <a:rPr lang="en-US" sz="1100" err="1"/>
                <a:t>programme</a:t>
              </a:r>
              <a:r>
                <a:rPr lang="en-US" sz="1100"/>
                <a:t> under the Grant Agreement No. </a:t>
              </a:r>
              <a:r>
                <a:rPr lang="en-US" sz="1100">
                  <a:ea typeface="+mn-lt"/>
                  <a:cs typeface="+mn-lt"/>
                </a:rPr>
                <a:t>101096333</a:t>
              </a:r>
              <a:endParaRPr lang="en-US" sz="1100"/>
            </a:p>
          </p:txBody>
        </p:sp>
      </p:grp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52DE4E03-7470-C3CE-E676-5FAEDD4173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451122" y="6579846"/>
            <a:ext cx="2743200" cy="365125"/>
          </a:xfrm>
        </p:spPr>
        <p:txBody>
          <a:bodyPr/>
          <a:lstStyle/>
          <a:p>
            <a:fld id="{B98CD087-5C45-4356-9167-E2D99154CBA2}" type="slidenum">
              <a:rPr lang="en-GB" sz="1600" b="1" smtClean="0">
                <a:solidFill>
                  <a:schemeClr val="tx1"/>
                </a:solidFill>
              </a:rPr>
              <a:t>14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ACCDF1-512E-3481-9556-5FD85A078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7" y="20320"/>
            <a:ext cx="12192000" cy="466973"/>
          </a:xfrm>
        </p:spPr>
        <p:txBody>
          <a:bodyPr>
            <a:noAutofit/>
          </a:bodyPr>
          <a:lstStyle/>
          <a:p>
            <a:pPr algn="l"/>
            <a:r>
              <a:rPr lang="en-US" sz="2400" b="1">
                <a:solidFill>
                  <a:srgbClr val="6D1B3F"/>
                </a:solidFill>
              </a:rPr>
              <a:t>Scenario 3: Multi-Level Coordination with Prioritization</a:t>
            </a:r>
            <a:endParaRPr lang="en-GB" sz="2400" b="1">
              <a:solidFill>
                <a:srgbClr val="6D1B3F"/>
              </a:solidFill>
            </a:endParaRPr>
          </a:p>
        </p:txBody>
      </p:sp>
      <p:grpSp>
        <p:nvGrpSpPr>
          <p:cNvPr id="2096" name="Group 2095">
            <a:extLst>
              <a:ext uri="{FF2B5EF4-FFF2-40B4-BE49-F238E27FC236}">
                <a16:creationId xmlns:a16="http://schemas.microsoft.com/office/drawing/2014/main" id="{54D3161C-BEDE-F9DD-FCE2-324A871DDF92}"/>
              </a:ext>
            </a:extLst>
          </p:cNvPr>
          <p:cNvGrpSpPr/>
          <p:nvPr/>
        </p:nvGrpSpPr>
        <p:grpSpPr>
          <a:xfrm>
            <a:off x="196375" y="640937"/>
            <a:ext cx="6844115" cy="4079626"/>
            <a:chOff x="1332523" y="1465375"/>
            <a:chExt cx="7060864" cy="433907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785D3EE-E92F-043A-CB63-4EEEB4F3C912}"/>
                </a:ext>
              </a:extLst>
            </p:cNvPr>
            <p:cNvGrpSpPr/>
            <p:nvPr/>
          </p:nvGrpSpPr>
          <p:grpSpPr>
            <a:xfrm>
              <a:off x="1440471" y="2060140"/>
              <a:ext cx="871682" cy="900091"/>
              <a:chOff x="1315619" y="4366627"/>
              <a:chExt cx="724342" cy="785723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A38D25F-8F5C-E9E4-6E37-C79DBF693F43}"/>
                  </a:ext>
                </a:extLst>
              </p:cNvPr>
              <p:cNvSpPr/>
              <p:nvPr/>
            </p:nvSpPr>
            <p:spPr>
              <a:xfrm>
                <a:off x="1315619" y="4366627"/>
                <a:ext cx="724342" cy="785723"/>
              </a:xfrm>
              <a:custGeom>
                <a:avLst/>
                <a:gdLst>
                  <a:gd name="connsiteX0" fmla="*/ 0 w 638927"/>
                  <a:gd name="connsiteY0" fmla="*/ 457257 h 686009"/>
                  <a:gd name="connsiteX1" fmla="*/ 47625 w 638927"/>
                  <a:gd name="connsiteY1" fmla="*/ 534619 h 686009"/>
                  <a:gd name="connsiteX2" fmla="*/ 65151 w 638927"/>
                  <a:gd name="connsiteY2" fmla="*/ 568157 h 686009"/>
                  <a:gd name="connsiteX3" fmla="*/ 65151 w 638927"/>
                  <a:gd name="connsiteY3" fmla="*/ 577682 h 686009"/>
                  <a:gd name="connsiteX4" fmla="*/ 119443 w 638927"/>
                  <a:gd name="connsiteY4" fmla="*/ 619020 h 686009"/>
                  <a:gd name="connsiteX5" fmla="*/ 148018 w 638927"/>
                  <a:gd name="connsiteY5" fmla="*/ 619020 h 686009"/>
                  <a:gd name="connsiteX6" fmla="*/ 148018 w 638927"/>
                  <a:gd name="connsiteY6" fmla="*/ 647910 h 686009"/>
                  <a:gd name="connsiteX7" fmla="*/ 186118 w 638927"/>
                  <a:gd name="connsiteY7" fmla="*/ 686010 h 686009"/>
                  <a:gd name="connsiteX8" fmla="*/ 452809 w 638927"/>
                  <a:gd name="connsiteY8" fmla="*/ 686010 h 686009"/>
                  <a:gd name="connsiteX9" fmla="*/ 490909 w 638927"/>
                  <a:gd name="connsiteY9" fmla="*/ 647910 h 686009"/>
                  <a:gd name="connsiteX10" fmla="*/ 490909 w 638927"/>
                  <a:gd name="connsiteY10" fmla="*/ 619020 h 686009"/>
                  <a:gd name="connsiteX11" fmla="*/ 519484 w 638927"/>
                  <a:gd name="connsiteY11" fmla="*/ 619020 h 686009"/>
                  <a:gd name="connsiteX12" fmla="*/ 573776 w 638927"/>
                  <a:gd name="connsiteY12" fmla="*/ 577682 h 686009"/>
                  <a:gd name="connsiteX13" fmla="*/ 573776 w 638927"/>
                  <a:gd name="connsiteY13" fmla="*/ 568157 h 686009"/>
                  <a:gd name="connsiteX14" fmla="*/ 591303 w 638927"/>
                  <a:gd name="connsiteY14" fmla="*/ 534619 h 686009"/>
                  <a:gd name="connsiteX15" fmla="*/ 638928 w 638927"/>
                  <a:gd name="connsiteY15" fmla="*/ 457257 h 686009"/>
                  <a:gd name="connsiteX16" fmla="*/ 490909 w 638927"/>
                  <a:gd name="connsiteY16" fmla="*/ 457257 h 686009"/>
                  <a:gd name="connsiteX17" fmla="*/ 490909 w 638927"/>
                  <a:gd name="connsiteY17" fmla="*/ 418995 h 686009"/>
                  <a:gd name="connsiteX18" fmla="*/ 519484 w 638927"/>
                  <a:gd name="connsiteY18" fmla="*/ 418995 h 686009"/>
                  <a:gd name="connsiteX19" fmla="*/ 573776 w 638927"/>
                  <a:gd name="connsiteY19" fmla="*/ 377609 h 686009"/>
                  <a:gd name="connsiteX20" fmla="*/ 573776 w 638927"/>
                  <a:gd name="connsiteY20" fmla="*/ 368084 h 686009"/>
                  <a:gd name="connsiteX21" fmla="*/ 591303 w 638927"/>
                  <a:gd name="connsiteY21" fmla="*/ 334547 h 686009"/>
                  <a:gd name="connsiteX22" fmla="*/ 638928 w 638927"/>
                  <a:gd name="connsiteY22" fmla="*/ 257185 h 686009"/>
                  <a:gd name="connsiteX23" fmla="*/ 490909 w 638927"/>
                  <a:gd name="connsiteY23" fmla="*/ 257185 h 686009"/>
                  <a:gd name="connsiteX24" fmla="*/ 490909 w 638927"/>
                  <a:gd name="connsiteY24" fmla="*/ 219085 h 686009"/>
                  <a:gd name="connsiteX25" fmla="*/ 519484 w 638927"/>
                  <a:gd name="connsiteY25" fmla="*/ 219085 h 686009"/>
                  <a:gd name="connsiteX26" fmla="*/ 573776 w 638927"/>
                  <a:gd name="connsiteY26" fmla="*/ 177632 h 686009"/>
                  <a:gd name="connsiteX27" fmla="*/ 573776 w 638927"/>
                  <a:gd name="connsiteY27" fmla="*/ 168107 h 686009"/>
                  <a:gd name="connsiteX28" fmla="*/ 591303 w 638927"/>
                  <a:gd name="connsiteY28" fmla="*/ 134569 h 686009"/>
                  <a:gd name="connsiteX29" fmla="*/ 638928 w 638927"/>
                  <a:gd name="connsiteY29" fmla="*/ 57207 h 686009"/>
                  <a:gd name="connsiteX30" fmla="*/ 490909 w 638927"/>
                  <a:gd name="connsiteY30" fmla="*/ 57207 h 686009"/>
                  <a:gd name="connsiteX31" fmla="*/ 490909 w 638927"/>
                  <a:gd name="connsiteY31" fmla="*/ 38100 h 686009"/>
                  <a:gd name="connsiteX32" fmla="*/ 452809 w 638927"/>
                  <a:gd name="connsiteY32" fmla="*/ 0 h 686009"/>
                  <a:gd name="connsiteX33" fmla="*/ 186109 w 638927"/>
                  <a:gd name="connsiteY33" fmla="*/ 0 h 686009"/>
                  <a:gd name="connsiteX34" fmla="*/ 148009 w 638927"/>
                  <a:gd name="connsiteY34" fmla="*/ 38100 h 686009"/>
                  <a:gd name="connsiteX35" fmla="*/ 148009 w 638927"/>
                  <a:gd name="connsiteY35" fmla="*/ 57150 h 686009"/>
                  <a:gd name="connsiteX36" fmla="*/ 0 w 638927"/>
                  <a:gd name="connsiteY36" fmla="*/ 57150 h 686009"/>
                  <a:gd name="connsiteX37" fmla="*/ 47625 w 638927"/>
                  <a:gd name="connsiteY37" fmla="*/ 134512 h 686009"/>
                  <a:gd name="connsiteX38" fmla="*/ 65151 w 638927"/>
                  <a:gd name="connsiteY38" fmla="*/ 168050 h 686009"/>
                  <a:gd name="connsiteX39" fmla="*/ 65151 w 638927"/>
                  <a:gd name="connsiteY39" fmla="*/ 177575 h 686009"/>
                  <a:gd name="connsiteX40" fmla="*/ 119434 w 638927"/>
                  <a:gd name="connsiteY40" fmla="*/ 219075 h 686009"/>
                  <a:gd name="connsiteX41" fmla="*/ 148009 w 638927"/>
                  <a:gd name="connsiteY41" fmla="*/ 219075 h 686009"/>
                  <a:gd name="connsiteX42" fmla="*/ 148009 w 638927"/>
                  <a:gd name="connsiteY42" fmla="*/ 257175 h 686009"/>
                  <a:gd name="connsiteX43" fmla="*/ 0 w 638927"/>
                  <a:gd name="connsiteY43" fmla="*/ 257175 h 686009"/>
                  <a:gd name="connsiteX44" fmla="*/ 47625 w 638927"/>
                  <a:gd name="connsiteY44" fmla="*/ 334537 h 686009"/>
                  <a:gd name="connsiteX45" fmla="*/ 65151 w 638927"/>
                  <a:gd name="connsiteY45" fmla="*/ 368075 h 686009"/>
                  <a:gd name="connsiteX46" fmla="*/ 65151 w 638927"/>
                  <a:gd name="connsiteY46" fmla="*/ 377600 h 686009"/>
                  <a:gd name="connsiteX47" fmla="*/ 119443 w 638927"/>
                  <a:gd name="connsiteY47" fmla="*/ 418986 h 686009"/>
                  <a:gd name="connsiteX48" fmla="*/ 148018 w 638927"/>
                  <a:gd name="connsiteY48" fmla="*/ 418986 h 686009"/>
                  <a:gd name="connsiteX49" fmla="*/ 148018 w 638927"/>
                  <a:gd name="connsiteY49" fmla="*/ 457248 h 686009"/>
                  <a:gd name="connsiteX50" fmla="*/ 119434 w 638927"/>
                  <a:gd name="connsiteY50" fmla="*/ 599970 h 686009"/>
                  <a:gd name="connsiteX51" fmla="*/ 84191 w 638927"/>
                  <a:gd name="connsiteY51" fmla="*/ 576558 h 686009"/>
                  <a:gd name="connsiteX52" fmla="*/ 84191 w 638927"/>
                  <a:gd name="connsiteY52" fmla="*/ 567481 h 686009"/>
                  <a:gd name="connsiteX53" fmla="*/ 54664 w 638927"/>
                  <a:gd name="connsiteY53" fmla="*/ 516903 h 686009"/>
                  <a:gd name="connsiteX54" fmla="*/ 23231 w 638927"/>
                  <a:gd name="connsiteY54" fmla="*/ 476307 h 686009"/>
                  <a:gd name="connsiteX55" fmla="*/ 148009 w 638927"/>
                  <a:gd name="connsiteY55" fmla="*/ 476307 h 686009"/>
                  <a:gd name="connsiteX56" fmla="*/ 148009 w 638927"/>
                  <a:gd name="connsiteY56" fmla="*/ 599970 h 686009"/>
                  <a:gd name="connsiteX57" fmla="*/ 490909 w 638927"/>
                  <a:gd name="connsiteY57" fmla="*/ 476307 h 686009"/>
                  <a:gd name="connsiteX58" fmla="*/ 615686 w 638927"/>
                  <a:gd name="connsiteY58" fmla="*/ 476307 h 686009"/>
                  <a:gd name="connsiteX59" fmla="*/ 584197 w 638927"/>
                  <a:gd name="connsiteY59" fmla="*/ 516931 h 686009"/>
                  <a:gd name="connsiteX60" fmla="*/ 554669 w 638927"/>
                  <a:gd name="connsiteY60" fmla="*/ 567481 h 686009"/>
                  <a:gd name="connsiteX61" fmla="*/ 554669 w 638927"/>
                  <a:gd name="connsiteY61" fmla="*/ 576558 h 686009"/>
                  <a:gd name="connsiteX62" fmla="*/ 519427 w 638927"/>
                  <a:gd name="connsiteY62" fmla="*/ 599970 h 686009"/>
                  <a:gd name="connsiteX63" fmla="*/ 490909 w 638927"/>
                  <a:gd name="connsiteY63" fmla="*/ 599970 h 686009"/>
                  <a:gd name="connsiteX64" fmla="*/ 615753 w 638927"/>
                  <a:gd name="connsiteY64" fmla="*/ 276225 h 686009"/>
                  <a:gd name="connsiteX65" fmla="*/ 584264 w 638927"/>
                  <a:gd name="connsiteY65" fmla="*/ 316849 h 686009"/>
                  <a:gd name="connsiteX66" fmla="*/ 554736 w 638927"/>
                  <a:gd name="connsiteY66" fmla="*/ 367398 h 686009"/>
                  <a:gd name="connsiteX67" fmla="*/ 554736 w 638927"/>
                  <a:gd name="connsiteY67" fmla="*/ 376476 h 686009"/>
                  <a:gd name="connsiteX68" fmla="*/ 519494 w 638927"/>
                  <a:gd name="connsiteY68" fmla="*/ 399945 h 686009"/>
                  <a:gd name="connsiteX69" fmla="*/ 490909 w 638927"/>
                  <a:gd name="connsiteY69" fmla="*/ 399945 h 686009"/>
                  <a:gd name="connsiteX70" fmla="*/ 490909 w 638927"/>
                  <a:gd name="connsiteY70" fmla="*/ 276225 h 686009"/>
                  <a:gd name="connsiteX71" fmla="*/ 615753 w 638927"/>
                  <a:gd name="connsiteY71" fmla="*/ 76248 h 686009"/>
                  <a:gd name="connsiteX72" fmla="*/ 584225 w 638927"/>
                  <a:gd name="connsiteY72" fmla="*/ 116872 h 686009"/>
                  <a:gd name="connsiteX73" fmla="*/ 554698 w 638927"/>
                  <a:gd name="connsiteY73" fmla="*/ 167421 h 686009"/>
                  <a:gd name="connsiteX74" fmla="*/ 554698 w 638927"/>
                  <a:gd name="connsiteY74" fmla="*/ 176508 h 686009"/>
                  <a:gd name="connsiteX75" fmla="*/ 519484 w 638927"/>
                  <a:gd name="connsiteY75" fmla="*/ 200025 h 686009"/>
                  <a:gd name="connsiteX76" fmla="*/ 490909 w 638927"/>
                  <a:gd name="connsiteY76" fmla="*/ 200025 h 686009"/>
                  <a:gd name="connsiteX77" fmla="*/ 490909 w 638927"/>
                  <a:gd name="connsiteY77" fmla="*/ 76248 h 686009"/>
                  <a:gd name="connsiteX78" fmla="*/ 167059 w 638927"/>
                  <a:gd name="connsiteY78" fmla="*/ 38100 h 686009"/>
                  <a:gd name="connsiteX79" fmla="*/ 186109 w 638927"/>
                  <a:gd name="connsiteY79" fmla="*/ 19050 h 686009"/>
                  <a:gd name="connsiteX80" fmla="*/ 452809 w 638927"/>
                  <a:gd name="connsiteY80" fmla="*/ 19050 h 686009"/>
                  <a:gd name="connsiteX81" fmla="*/ 471859 w 638927"/>
                  <a:gd name="connsiteY81" fmla="*/ 38100 h 686009"/>
                  <a:gd name="connsiteX82" fmla="*/ 471859 w 638927"/>
                  <a:gd name="connsiteY82" fmla="*/ 647910 h 686009"/>
                  <a:gd name="connsiteX83" fmla="*/ 452809 w 638927"/>
                  <a:gd name="connsiteY83" fmla="*/ 666960 h 686009"/>
                  <a:gd name="connsiteX84" fmla="*/ 186109 w 638927"/>
                  <a:gd name="connsiteY84" fmla="*/ 666960 h 686009"/>
                  <a:gd name="connsiteX85" fmla="*/ 167059 w 638927"/>
                  <a:gd name="connsiteY85" fmla="*/ 647910 h 686009"/>
                  <a:gd name="connsiteX86" fmla="*/ 119434 w 638927"/>
                  <a:gd name="connsiteY86" fmla="*/ 200025 h 686009"/>
                  <a:gd name="connsiteX87" fmla="*/ 84191 w 638927"/>
                  <a:gd name="connsiteY87" fmla="*/ 176508 h 686009"/>
                  <a:gd name="connsiteX88" fmla="*/ 84191 w 638927"/>
                  <a:gd name="connsiteY88" fmla="*/ 167421 h 686009"/>
                  <a:gd name="connsiteX89" fmla="*/ 54664 w 638927"/>
                  <a:gd name="connsiteY89" fmla="*/ 116853 h 686009"/>
                  <a:gd name="connsiteX90" fmla="*/ 23231 w 638927"/>
                  <a:gd name="connsiteY90" fmla="*/ 76248 h 686009"/>
                  <a:gd name="connsiteX91" fmla="*/ 148009 w 638927"/>
                  <a:gd name="connsiteY91" fmla="*/ 76248 h 686009"/>
                  <a:gd name="connsiteX92" fmla="*/ 148009 w 638927"/>
                  <a:gd name="connsiteY92" fmla="*/ 200025 h 686009"/>
                  <a:gd name="connsiteX93" fmla="*/ 119434 w 638927"/>
                  <a:gd name="connsiteY93" fmla="*/ 399945 h 686009"/>
                  <a:gd name="connsiteX94" fmla="*/ 84191 w 638927"/>
                  <a:gd name="connsiteY94" fmla="*/ 376485 h 686009"/>
                  <a:gd name="connsiteX95" fmla="*/ 84191 w 638927"/>
                  <a:gd name="connsiteY95" fmla="*/ 367408 h 686009"/>
                  <a:gd name="connsiteX96" fmla="*/ 54664 w 638927"/>
                  <a:gd name="connsiteY96" fmla="*/ 316821 h 686009"/>
                  <a:gd name="connsiteX97" fmla="*/ 23231 w 638927"/>
                  <a:gd name="connsiteY97" fmla="*/ 276225 h 686009"/>
                  <a:gd name="connsiteX98" fmla="*/ 148009 w 638927"/>
                  <a:gd name="connsiteY98" fmla="*/ 276225 h 686009"/>
                  <a:gd name="connsiteX99" fmla="*/ 148009 w 638927"/>
                  <a:gd name="connsiteY99" fmla="*/ 399945 h 686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638927" h="686009">
                    <a:moveTo>
                      <a:pt x="0" y="457257"/>
                    </a:moveTo>
                    <a:cubicBezTo>
                      <a:pt x="0" y="457257"/>
                      <a:pt x="4286" y="517474"/>
                      <a:pt x="47625" y="534619"/>
                    </a:cubicBezTo>
                    <a:cubicBezTo>
                      <a:pt x="61913" y="540334"/>
                      <a:pt x="64770" y="557393"/>
                      <a:pt x="65151" y="568157"/>
                    </a:cubicBezTo>
                    <a:lnTo>
                      <a:pt x="65151" y="577682"/>
                    </a:lnTo>
                    <a:cubicBezTo>
                      <a:pt x="67894" y="603847"/>
                      <a:pt x="90868" y="619020"/>
                      <a:pt x="119443" y="619020"/>
                    </a:cubicBezTo>
                    <a:lnTo>
                      <a:pt x="148018" y="619020"/>
                    </a:lnTo>
                    <a:lnTo>
                      <a:pt x="148018" y="647910"/>
                    </a:lnTo>
                    <a:cubicBezTo>
                      <a:pt x="148018" y="668951"/>
                      <a:pt x="165077" y="686010"/>
                      <a:pt x="186118" y="686010"/>
                    </a:cubicBezTo>
                    <a:lnTo>
                      <a:pt x="452809" y="686010"/>
                    </a:lnTo>
                    <a:cubicBezTo>
                      <a:pt x="473851" y="686010"/>
                      <a:pt x="490909" y="668951"/>
                      <a:pt x="490909" y="647910"/>
                    </a:cubicBezTo>
                    <a:lnTo>
                      <a:pt x="490909" y="619020"/>
                    </a:lnTo>
                    <a:lnTo>
                      <a:pt x="519484" y="619020"/>
                    </a:lnTo>
                    <a:cubicBezTo>
                      <a:pt x="548059" y="619020"/>
                      <a:pt x="571062" y="603847"/>
                      <a:pt x="573776" y="577682"/>
                    </a:cubicBezTo>
                    <a:lnTo>
                      <a:pt x="573776" y="568157"/>
                    </a:lnTo>
                    <a:cubicBezTo>
                      <a:pt x="574157" y="557393"/>
                      <a:pt x="577015" y="540334"/>
                      <a:pt x="591303" y="534619"/>
                    </a:cubicBezTo>
                    <a:cubicBezTo>
                      <a:pt x="634641" y="517474"/>
                      <a:pt x="638928" y="457257"/>
                      <a:pt x="638928" y="457257"/>
                    </a:cubicBezTo>
                    <a:lnTo>
                      <a:pt x="490909" y="457257"/>
                    </a:lnTo>
                    <a:lnTo>
                      <a:pt x="490909" y="418995"/>
                    </a:lnTo>
                    <a:lnTo>
                      <a:pt x="519484" y="418995"/>
                    </a:lnTo>
                    <a:cubicBezTo>
                      <a:pt x="548059" y="418995"/>
                      <a:pt x="571062" y="403755"/>
                      <a:pt x="573776" y="377609"/>
                    </a:cubicBezTo>
                    <a:lnTo>
                      <a:pt x="573776" y="368084"/>
                    </a:lnTo>
                    <a:cubicBezTo>
                      <a:pt x="574157" y="357321"/>
                      <a:pt x="577015" y="340262"/>
                      <a:pt x="591303" y="334547"/>
                    </a:cubicBezTo>
                    <a:cubicBezTo>
                      <a:pt x="634641" y="317402"/>
                      <a:pt x="638928" y="257185"/>
                      <a:pt x="638928" y="257185"/>
                    </a:cubicBezTo>
                    <a:lnTo>
                      <a:pt x="490909" y="257185"/>
                    </a:lnTo>
                    <a:lnTo>
                      <a:pt x="490909" y="219085"/>
                    </a:lnTo>
                    <a:lnTo>
                      <a:pt x="519484" y="219085"/>
                    </a:lnTo>
                    <a:cubicBezTo>
                      <a:pt x="548059" y="219085"/>
                      <a:pt x="571062" y="203845"/>
                      <a:pt x="573776" y="177632"/>
                    </a:cubicBezTo>
                    <a:lnTo>
                      <a:pt x="573776" y="168107"/>
                    </a:lnTo>
                    <a:cubicBezTo>
                      <a:pt x="574157" y="157343"/>
                      <a:pt x="577015" y="140294"/>
                      <a:pt x="591303" y="134569"/>
                    </a:cubicBezTo>
                    <a:cubicBezTo>
                      <a:pt x="634641" y="117424"/>
                      <a:pt x="638928" y="57207"/>
                      <a:pt x="638928" y="57207"/>
                    </a:cubicBezTo>
                    <a:lnTo>
                      <a:pt x="490909" y="57207"/>
                    </a:lnTo>
                    <a:lnTo>
                      <a:pt x="490909" y="38100"/>
                    </a:lnTo>
                    <a:cubicBezTo>
                      <a:pt x="490909" y="17058"/>
                      <a:pt x="473851" y="0"/>
                      <a:pt x="452809" y="0"/>
                    </a:cubicBezTo>
                    <a:lnTo>
                      <a:pt x="186109" y="0"/>
                    </a:lnTo>
                    <a:cubicBezTo>
                      <a:pt x="165067" y="0"/>
                      <a:pt x="148009" y="17058"/>
                      <a:pt x="148009" y="38100"/>
                    </a:cubicBezTo>
                    <a:lnTo>
                      <a:pt x="148009" y="57150"/>
                    </a:lnTo>
                    <a:lnTo>
                      <a:pt x="0" y="57150"/>
                    </a:lnTo>
                    <a:cubicBezTo>
                      <a:pt x="0" y="57150"/>
                      <a:pt x="4286" y="117367"/>
                      <a:pt x="47625" y="134512"/>
                    </a:cubicBezTo>
                    <a:cubicBezTo>
                      <a:pt x="61913" y="140227"/>
                      <a:pt x="64770" y="157286"/>
                      <a:pt x="65151" y="168050"/>
                    </a:cubicBezTo>
                    <a:lnTo>
                      <a:pt x="65151" y="177575"/>
                    </a:lnTo>
                    <a:cubicBezTo>
                      <a:pt x="67894" y="203835"/>
                      <a:pt x="90859" y="219075"/>
                      <a:pt x="119434" y="219075"/>
                    </a:cubicBezTo>
                    <a:lnTo>
                      <a:pt x="148009" y="219075"/>
                    </a:lnTo>
                    <a:lnTo>
                      <a:pt x="148009" y="257175"/>
                    </a:lnTo>
                    <a:lnTo>
                      <a:pt x="0" y="257175"/>
                    </a:lnTo>
                    <a:cubicBezTo>
                      <a:pt x="0" y="257175"/>
                      <a:pt x="4286" y="317392"/>
                      <a:pt x="47625" y="334537"/>
                    </a:cubicBezTo>
                    <a:cubicBezTo>
                      <a:pt x="61913" y="340252"/>
                      <a:pt x="64770" y="357311"/>
                      <a:pt x="65151" y="368075"/>
                    </a:cubicBezTo>
                    <a:lnTo>
                      <a:pt x="65151" y="377600"/>
                    </a:lnTo>
                    <a:cubicBezTo>
                      <a:pt x="67894" y="403755"/>
                      <a:pt x="90868" y="418986"/>
                      <a:pt x="119443" y="418986"/>
                    </a:cubicBezTo>
                    <a:lnTo>
                      <a:pt x="148018" y="418986"/>
                    </a:lnTo>
                    <a:lnTo>
                      <a:pt x="148018" y="457248"/>
                    </a:lnTo>
                    <a:close/>
                    <a:moveTo>
                      <a:pt x="119434" y="599970"/>
                    </a:moveTo>
                    <a:cubicBezTo>
                      <a:pt x="103842" y="599970"/>
                      <a:pt x="86554" y="593798"/>
                      <a:pt x="84191" y="576558"/>
                    </a:cubicBezTo>
                    <a:lnTo>
                      <a:pt x="84191" y="567481"/>
                    </a:lnTo>
                    <a:cubicBezTo>
                      <a:pt x="83296" y="542134"/>
                      <a:pt x="72819" y="524180"/>
                      <a:pt x="54664" y="516903"/>
                    </a:cubicBezTo>
                    <a:cubicBezTo>
                      <a:pt x="36719" y="509807"/>
                      <a:pt x="27670" y="491185"/>
                      <a:pt x="23231" y="476307"/>
                    </a:cubicBezTo>
                    <a:lnTo>
                      <a:pt x="148009" y="476307"/>
                    </a:lnTo>
                    <a:lnTo>
                      <a:pt x="148009" y="599970"/>
                    </a:lnTo>
                    <a:close/>
                    <a:moveTo>
                      <a:pt x="490909" y="476307"/>
                    </a:moveTo>
                    <a:lnTo>
                      <a:pt x="615686" y="476307"/>
                    </a:lnTo>
                    <a:cubicBezTo>
                      <a:pt x="611181" y="491157"/>
                      <a:pt x="602094" y="509854"/>
                      <a:pt x="584197" y="516931"/>
                    </a:cubicBezTo>
                    <a:cubicBezTo>
                      <a:pt x="566099" y="524180"/>
                      <a:pt x="555622" y="542134"/>
                      <a:pt x="554669" y="567481"/>
                    </a:cubicBezTo>
                    <a:lnTo>
                      <a:pt x="554669" y="576558"/>
                    </a:lnTo>
                    <a:cubicBezTo>
                      <a:pt x="552317" y="593808"/>
                      <a:pt x="535000" y="599970"/>
                      <a:pt x="519427" y="599970"/>
                    </a:cubicBezTo>
                    <a:lnTo>
                      <a:pt x="490909" y="599970"/>
                    </a:lnTo>
                    <a:close/>
                    <a:moveTo>
                      <a:pt x="615753" y="276225"/>
                    </a:moveTo>
                    <a:cubicBezTo>
                      <a:pt x="611248" y="291074"/>
                      <a:pt x="602161" y="309772"/>
                      <a:pt x="584264" y="316849"/>
                    </a:cubicBezTo>
                    <a:cubicBezTo>
                      <a:pt x="566166" y="324098"/>
                      <a:pt x="555689" y="342052"/>
                      <a:pt x="554736" y="367398"/>
                    </a:cubicBezTo>
                    <a:lnTo>
                      <a:pt x="554736" y="376476"/>
                    </a:lnTo>
                    <a:cubicBezTo>
                      <a:pt x="552383" y="393764"/>
                      <a:pt x="535067" y="399945"/>
                      <a:pt x="519494" y="399945"/>
                    </a:cubicBezTo>
                    <a:lnTo>
                      <a:pt x="490909" y="399945"/>
                    </a:lnTo>
                    <a:lnTo>
                      <a:pt x="490909" y="276225"/>
                    </a:lnTo>
                    <a:close/>
                    <a:moveTo>
                      <a:pt x="615753" y="76248"/>
                    </a:moveTo>
                    <a:cubicBezTo>
                      <a:pt x="611267" y="91088"/>
                      <a:pt x="602199" y="109766"/>
                      <a:pt x="584225" y="116872"/>
                    </a:cubicBezTo>
                    <a:cubicBezTo>
                      <a:pt x="566128" y="124120"/>
                      <a:pt x="555650" y="142075"/>
                      <a:pt x="554698" y="167421"/>
                    </a:cubicBezTo>
                    <a:lnTo>
                      <a:pt x="554698" y="176508"/>
                    </a:lnTo>
                    <a:cubicBezTo>
                      <a:pt x="552412" y="193824"/>
                      <a:pt x="535095" y="200025"/>
                      <a:pt x="519484" y="200025"/>
                    </a:cubicBezTo>
                    <a:lnTo>
                      <a:pt x="490909" y="200025"/>
                    </a:lnTo>
                    <a:lnTo>
                      <a:pt x="490909" y="76248"/>
                    </a:lnTo>
                    <a:close/>
                    <a:moveTo>
                      <a:pt x="167059" y="38100"/>
                    </a:moveTo>
                    <a:cubicBezTo>
                      <a:pt x="167059" y="27579"/>
                      <a:pt x="175588" y="19050"/>
                      <a:pt x="186109" y="19050"/>
                    </a:cubicBezTo>
                    <a:lnTo>
                      <a:pt x="452809" y="19050"/>
                    </a:lnTo>
                    <a:cubicBezTo>
                      <a:pt x="463330" y="19050"/>
                      <a:pt x="471859" y="27579"/>
                      <a:pt x="471859" y="38100"/>
                    </a:cubicBezTo>
                    <a:lnTo>
                      <a:pt x="471859" y="647910"/>
                    </a:lnTo>
                    <a:cubicBezTo>
                      <a:pt x="471859" y="658431"/>
                      <a:pt x="463330" y="666960"/>
                      <a:pt x="452809" y="666960"/>
                    </a:cubicBezTo>
                    <a:lnTo>
                      <a:pt x="186109" y="666960"/>
                    </a:lnTo>
                    <a:cubicBezTo>
                      <a:pt x="175588" y="666960"/>
                      <a:pt x="167059" y="658431"/>
                      <a:pt x="167059" y="647910"/>
                    </a:cubicBezTo>
                    <a:close/>
                    <a:moveTo>
                      <a:pt x="119434" y="200025"/>
                    </a:moveTo>
                    <a:cubicBezTo>
                      <a:pt x="103851" y="200025"/>
                      <a:pt x="86554" y="193824"/>
                      <a:pt x="84191" y="176508"/>
                    </a:cubicBezTo>
                    <a:lnTo>
                      <a:pt x="84191" y="167421"/>
                    </a:lnTo>
                    <a:cubicBezTo>
                      <a:pt x="83296" y="142084"/>
                      <a:pt x="72819" y="124130"/>
                      <a:pt x="54664" y="116853"/>
                    </a:cubicBezTo>
                    <a:cubicBezTo>
                      <a:pt x="36719" y="109747"/>
                      <a:pt x="27670" y="91078"/>
                      <a:pt x="23231" y="76248"/>
                    </a:cubicBezTo>
                    <a:lnTo>
                      <a:pt x="148009" y="76248"/>
                    </a:lnTo>
                    <a:lnTo>
                      <a:pt x="148009" y="200025"/>
                    </a:lnTo>
                    <a:close/>
                    <a:moveTo>
                      <a:pt x="119434" y="399945"/>
                    </a:moveTo>
                    <a:cubicBezTo>
                      <a:pt x="103842" y="399945"/>
                      <a:pt x="86554" y="393764"/>
                      <a:pt x="84191" y="376485"/>
                    </a:cubicBezTo>
                    <a:lnTo>
                      <a:pt x="84191" y="367408"/>
                    </a:lnTo>
                    <a:cubicBezTo>
                      <a:pt x="83296" y="342052"/>
                      <a:pt x="72819" y="324107"/>
                      <a:pt x="54664" y="316821"/>
                    </a:cubicBezTo>
                    <a:cubicBezTo>
                      <a:pt x="36719" y="309724"/>
                      <a:pt x="27670" y="291103"/>
                      <a:pt x="23231" y="276225"/>
                    </a:cubicBezTo>
                    <a:lnTo>
                      <a:pt x="148009" y="276225"/>
                    </a:lnTo>
                    <a:lnTo>
                      <a:pt x="148009" y="39994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1FB09D5-989A-1528-419C-9D2E09CD230E}"/>
                  </a:ext>
                </a:extLst>
              </p:cNvPr>
              <p:cNvSpPr/>
              <p:nvPr/>
            </p:nvSpPr>
            <p:spPr>
              <a:xfrm>
                <a:off x="1571730" y="4901893"/>
                <a:ext cx="194370" cy="196371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DD5A799-84DE-6753-934D-C0F0BC5A3766}"/>
                  </a:ext>
                </a:extLst>
              </p:cNvPr>
              <p:cNvSpPr/>
              <p:nvPr/>
            </p:nvSpPr>
            <p:spPr>
              <a:xfrm>
                <a:off x="1577414" y="4427489"/>
                <a:ext cx="194370" cy="196371"/>
              </a:xfrm>
              <a:prstGeom prst="ellipse">
                <a:avLst/>
              </a:prstGeom>
              <a:solidFill>
                <a:schemeClr val="accent6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AD9B154-2DAB-057C-5F5F-C4E348A8C574}"/>
                  </a:ext>
                </a:extLst>
              </p:cNvPr>
              <p:cNvSpPr/>
              <p:nvPr/>
            </p:nvSpPr>
            <p:spPr>
              <a:xfrm>
                <a:off x="1580109" y="4661471"/>
                <a:ext cx="194370" cy="196371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569BB88-5416-CE26-BCD9-556B22ACCC70}"/>
                </a:ext>
              </a:extLst>
            </p:cNvPr>
            <p:cNvCxnSpPr>
              <a:cxnSpLocks/>
            </p:cNvCxnSpPr>
            <p:nvPr/>
          </p:nvCxnSpPr>
          <p:spPr>
            <a:xfrm>
              <a:off x="2602523" y="1482034"/>
              <a:ext cx="0" cy="4322418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42BA6B1-4935-03E1-A881-C2EA2A9E00E3}"/>
                </a:ext>
              </a:extLst>
            </p:cNvPr>
            <p:cNvGrpSpPr/>
            <p:nvPr/>
          </p:nvGrpSpPr>
          <p:grpSpPr>
            <a:xfrm>
              <a:off x="1443042" y="3439979"/>
              <a:ext cx="871682" cy="900091"/>
              <a:chOff x="1315619" y="4366627"/>
              <a:chExt cx="724342" cy="785723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A93CC67-BAC1-4A04-ED5D-1A439956C2B4}"/>
                  </a:ext>
                </a:extLst>
              </p:cNvPr>
              <p:cNvSpPr/>
              <p:nvPr/>
            </p:nvSpPr>
            <p:spPr>
              <a:xfrm>
                <a:off x="1315619" y="4366627"/>
                <a:ext cx="724342" cy="785723"/>
              </a:xfrm>
              <a:custGeom>
                <a:avLst/>
                <a:gdLst>
                  <a:gd name="connsiteX0" fmla="*/ 0 w 638927"/>
                  <a:gd name="connsiteY0" fmla="*/ 457257 h 686009"/>
                  <a:gd name="connsiteX1" fmla="*/ 47625 w 638927"/>
                  <a:gd name="connsiteY1" fmla="*/ 534619 h 686009"/>
                  <a:gd name="connsiteX2" fmla="*/ 65151 w 638927"/>
                  <a:gd name="connsiteY2" fmla="*/ 568157 h 686009"/>
                  <a:gd name="connsiteX3" fmla="*/ 65151 w 638927"/>
                  <a:gd name="connsiteY3" fmla="*/ 577682 h 686009"/>
                  <a:gd name="connsiteX4" fmla="*/ 119443 w 638927"/>
                  <a:gd name="connsiteY4" fmla="*/ 619020 h 686009"/>
                  <a:gd name="connsiteX5" fmla="*/ 148018 w 638927"/>
                  <a:gd name="connsiteY5" fmla="*/ 619020 h 686009"/>
                  <a:gd name="connsiteX6" fmla="*/ 148018 w 638927"/>
                  <a:gd name="connsiteY6" fmla="*/ 647910 h 686009"/>
                  <a:gd name="connsiteX7" fmla="*/ 186118 w 638927"/>
                  <a:gd name="connsiteY7" fmla="*/ 686010 h 686009"/>
                  <a:gd name="connsiteX8" fmla="*/ 452809 w 638927"/>
                  <a:gd name="connsiteY8" fmla="*/ 686010 h 686009"/>
                  <a:gd name="connsiteX9" fmla="*/ 490909 w 638927"/>
                  <a:gd name="connsiteY9" fmla="*/ 647910 h 686009"/>
                  <a:gd name="connsiteX10" fmla="*/ 490909 w 638927"/>
                  <a:gd name="connsiteY10" fmla="*/ 619020 h 686009"/>
                  <a:gd name="connsiteX11" fmla="*/ 519484 w 638927"/>
                  <a:gd name="connsiteY11" fmla="*/ 619020 h 686009"/>
                  <a:gd name="connsiteX12" fmla="*/ 573776 w 638927"/>
                  <a:gd name="connsiteY12" fmla="*/ 577682 h 686009"/>
                  <a:gd name="connsiteX13" fmla="*/ 573776 w 638927"/>
                  <a:gd name="connsiteY13" fmla="*/ 568157 h 686009"/>
                  <a:gd name="connsiteX14" fmla="*/ 591303 w 638927"/>
                  <a:gd name="connsiteY14" fmla="*/ 534619 h 686009"/>
                  <a:gd name="connsiteX15" fmla="*/ 638928 w 638927"/>
                  <a:gd name="connsiteY15" fmla="*/ 457257 h 686009"/>
                  <a:gd name="connsiteX16" fmla="*/ 490909 w 638927"/>
                  <a:gd name="connsiteY16" fmla="*/ 457257 h 686009"/>
                  <a:gd name="connsiteX17" fmla="*/ 490909 w 638927"/>
                  <a:gd name="connsiteY17" fmla="*/ 418995 h 686009"/>
                  <a:gd name="connsiteX18" fmla="*/ 519484 w 638927"/>
                  <a:gd name="connsiteY18" fmla="*/ 418995 h 686009"/>
                  <a:gd name="connsiteX19" fmla="*/ 573776 w 638927"/>
                  <a:gd name="connsiteY19" fmla="*/ 377609 h 686009"/>
                  <a:gd name="connsiteX20" fmla="*/ 573776 w 638927"/>
                  <a:gd name="connsiteY20" fmla="*/ 368084 h 686009"/>
                  <a:gd name="connsiteX21" fmla="*/ 591303 w 638927"/>
                  <a:gd name="connsiteY21" fmla="*/ 334547 h 686009"/>
                  <a:gd name="connsiteX22" fmla="*/ 638928 w 638927"/>
                  <a:gd name="connsiteY22" fmla="*/ 257185 h 686009"/>
                  <a:gd name="connsiteX23" fmla="*/ 490909 w 638927"/>
                  <a:gd name="connsiteY23" fmla="*/ 257185 h 686009"/>
                  <a:gd name="connsiteX24" fmla="*/ 490909 w 638927"/>
                  <a:gd name="connsiteY24" fmla="*/ 219085 h 686009"/>
                  <a:gd name="connsiteX25" fmla="*/ 519484 w 638927"/>
                  <a:gd name="connsiteY25" fmla="*/ 219085 h 686009"/>
                  <a:gd name="connsiteX26" fmla="*/ 573776 w 638927"/>
                  <a:gd name="connsiteY26" fmla="*/ 177632 h 686009"/>
                  <a:gd name="connsiteX27" fmla="*/ 573776 w 638927"/>
                  <a:gd name="connsiteY27" fmla="*/ 168107 h 686009"/>
                  <a:gd name="connsiteX28" fmla="*/ 591303 w 638927"/>
                  <a:gd name="connsiteY28" fmla="*/ 134569 h 686009"/>
                  <a:gd name="connsiteX29" fmla="*/ 638928 w 638927"/>
                  <a:gd name="connsiteY29" fmla="*/ 57207 h 686009"/>
                  <a:gd name="connsiteX30" fmla="*/ 490909 w 638927"/>
                  <a:gd name="connsiteY30" fmla="*/ 57207 h 686009"/>
                  <a:gd name="connsiteX31" fmla="*/ 490909 w 638927"/>
                  <a:gd name="connsiteY31" fmla="*/ 38100 h 686009"/>
                  <a:gd name="connsiteX32" fmla="*/ 452809 w 638927"/>
                  <a:gd name="connsiteY32" fmla="*/ 0 h 686009"/>
                  <a:gd name="connsiteX33" fmla="*/ 186109 w 638927"/>
                  <a:gd name="connsiteY33" fmla="*/ 0 h 686009"/>
                  <a:gd name="connsiteX34" fmla="*/ 148009 w 638927"/>
                  <a:gd name="connsiteY34" fmla="*/ 38100 h 686009"/>
                  <a:gd name="connsiteX35" fmla="*/ 148009 w 638927"/>
                  <a:gd name="connsiteY35" fmla="*/ 57150 h 686009"/>
                  <a:gd name="connsiteX36" fmla="*/ 0 w 638927"/>
                  <a:gd name="connsiteY36" fmla="*/ 57150 h 686009"/>
                  <a:gd name="connsiteX37" fmla="*/ 47625 w 638927"/>
                  <a:gd name="connsiteY37" fmla="*/ 134512 h 686009"/>
                  <a:gd name="connsiteX38" fmla="*/ 65151 w 638927"/>
                  <a:gd name="connsiteY38" fmla="*/ 168050 h 686009"/>
                  <a:gd name="connsiteX39" fmla="*/ 65151 w 638927"/>
                  <a:gd name="connsiteY39" fmla="*/ 177575 h 686009"/>
                  <a:gd name="connsiteX40" fmla="*/ 119434 w 638927"/>
                  <a:gd name="connsiteY40" fmla="*/ 219075 h 686009"/>
                  <a:gd name="connsiteX41" fmla="*/ 148009 w 638927"/>
                  <a:gd name="connsiteY41" fmla="*/ 219075 h 686009"/>
                  <a:gd name="connsiteX42" fmla="*/ 148009 w 638927"/>
                  <a:gd name="connsiteY42" fmla="*/ 257175 h 686009"/>
                  <a:gd name="connsiteX43" fmla="*/ 0 w 638927"/>
                  <a:gd name="connsiteY43" fmla="*/ 257175 h 686009"/>
                  <a:gd name="connsiteX44" fmla="*/ 47625 w 638927"/>
                  <a:gd name="connsiteY44" fmla="*/ 334537 h 686009"/>
                  <a:gd name="connsiteX45" fmla="*/ 65151 w 638927"/>
                  <a:gd name="connsiteY45" fmla="*/ 368075 h 686009"/>
                  <a:gd name="connsiteX46" fmla="*/ 65151 w 638927"/>
                  <a:gd name="connsiteY46" fmla="*/ 377600 h 686009"/>
                  <a:gd name="connsiteX47" fmla="*/ 119443 w 638927"/>
                  <a:gd name="connsiteY47" fmla="*/ 418986 h 686009"/>
                  <a:gd name="connsiteX48" fmla="*/ 148018 w 638927"/>
                  <a:gd name="connsiteY48" fmla="*/ 418986 h 686009"/>
                  <a:gd name="connsiteX49" fmla="*/ 148018 w 638927"/>
                  <a:gd name="connsiteY49" fmla="*/ 457248 h 686009"/>
                  <a:gd name="connsiteX50" fmla="*/ 119434 w 638927"/>
                  <a:gd name="connsiteY50" fmla="*/ 599970 h 686009"/>
                  <a:gd name="connsiteX51" fmla="*/ 84191 w 638927"/>
                  <a:gd name="connsiteY51" fmla="*/ 576558 h 686009"/>
                  <a:gd name="connsiteX52" fmla="*/ 84191 w 638927"/>
                  <a:gd name="connsiteY52" fmla="*/ 567481 h 686009"/>
                  <a:gd name="connsiteX53" fmla="*/ 54664 w 638927"/>
                  <a:gd name="connsiteY53" fmla="*/ 516903 h 686009"/>
                  <a:gd name="connsiteX54" fmla="*/ 23231 w 638927"/>
                  <a:gd name="connsiteY54" fmla="*/ 476307 h 686009"/>
                  <a:gd name="connsiteX55" fmla="*/ 148009 w 638927"/>
                  <a:gd name="connsiteY55" fmla="*/ 476307 h 686009"/>
                  <a:gd name="connsiteX56" fmla="*/ 148009 w 638927"/>
                  <a:gd name="connsiteY56" fmla="*/ 599970 h 686009"/>
                  <a:gd name="connsiteX57" fmla="*/ 490909 w 638927"/>
                  <a:gd name="connsiteY57" fmla="*/ 476307 h 686009"/>
                  <a:gd name="connsiteX58" fmla="*/ 615686 w 638927"/>
                  <a:gd name="connsiteY58" fmla="*/ 476307 h 686009"/>
                  <a:gd name="connsiteX59" fmla="*/ 584197 w 638927"/>
                  <a:gd name="connsiteY59" fmla="*/ 516931 h 686009"/>
                  <a:gd name="connsiteX60" fmla="*/ 554669 w 638927"/>
                  <a:gd name="connsiteY60" fmla="*/ 567481 h 686009"/>
                  <a:gd name="connsiteX61" fmla="*/ 554669 w 638927"/>
                  <a:gd name="connsiteY61" fmla="*/ 576558 h 686009"/>
                  <a:gd name="connsiteX62" fmla="*/ 519427 w 638927"/>
                  <a:gd name="connsiteY62" fmla="*/ 599970 h 686009"/>
                  <a:gd name="connsiteX63" fmla="*/ 490909 w 638927"/>
                  <a:gd name="connsiteY63" fmla="*/ 599970 h 686009"/>
                  <a:gd name="connsiteX64" fmla="*/ 615753 w 638927"/>
                  <a:gd name="connsiteY64" fmla="*/ 276225 h 686009"/>
                  <a:gd name="connsiteX65" fmla="*/ 584264 w 638927"/>
                  <a:gd name="connsiteY65" fmla="*/ 316849 h 686009"/>
                  <a:gd name="connsiteX66" fmla="*/ 554736 w 638927"/>
                  <a:gd name="connsiteY66" fmla="*/ 367398 h 686009"/>
                  <a:gd name="connsiteX67" fmla="*/ 554736 w 638927"/>
                  <a:gd name="connsiteY67" fmla="*/ 376476 h 686009"/>
                  <a:gd name="connsiteX68" fmla="*/ 519494 w 638927"/>
                  <a:gd name="connsiteY68" fmla="*/ 399945 h 686009"/>
                  <a:gd name="connsiteX69" fmla="*/ 490909 w 638927"/>
                  <a:gd name="connsiteY69" fmla="*/ 399945 h 686009"/>
                  <a:gd name="connsiteX70" fmla="*/ 490909 w 638927"/>
                  <a:gd name="connsiteY70" fmla="*/ 276225 h 686009"/>
                  <a:gd name="connsiteX71" fmla="*/ 615753 w 638927"/>
                  <a:gd name="connsiteY71" fmla="*/ 76248 h 686009"/>
                  <a:gd name="connsiteX72" fmla="*/ 584225 w 638927"/>
                  <a:gd name="connsiteY72" fmla="*/ 116872 h 686009"/>
                  <a:gd name="connsiteX73" fmla="*/ 554698 w 638927"/>
                  <a:gd name="connsiteY73" fmla="*/ 167421 h 686009"/>
                  <a:gd name="connsiteX74" fmla="*/ 554698 w 638927"/>
                  <a:gd name="connsiteY74" fmla="*/ 176508 h 686009"/>
                  <a:gd name="connsiteX75" fmla="*/ 519484 w 638927"/>
                  <a:gd name="connsiteY75" fmla="*/ 200025 h 686009"/>
                  <a:gd name="connsiteX76" fmla="*/ 490909 w 638927"/>
                  <a:gd name="connsiteY76" fmla="*/ 200025 h 686009"/>
                  <a:gd name="connsiteX77" fmla="*/ 490909 w 638927"/>
                  <a:gd name="connsiteY77" fmla="*/ 76248 h 686009"/>
                  <a:gd name="connsiteX78" fmla="*/ 167059 w 638927"/>
                  <a:gd name="connsiteY78" fmla="*/ 38100 h 686009"/>
                  <a:gd name="connsiteX79" fmla="*/ 186109 w 638927"/>
                  <a:gd name="connsiteY79" fmla="*/ 19050 h 686009"/>
                  <a:gd name="connsiteX80" fmla="*/ 452809 w 638927"/>
                  <a:gd name="connsiteY80" fmla="*/ 19050 h 686009"/>
                  <a:gd name="connsiteX81" fmla="*/ 471859 w 638927"/>
                  <a:gd name="connsiteY81" fmla="*/ 38100 h 686009"/>
                  <a:gd name="connsiteX82" fmla="*/ 471859 w 638927"/>
                  <a:gd name="connsiteY82" fmla="*/ 647910 h 686009"/>
                  <a:gd name="connsiteX83" fmla="*/ 452809 w 638927"/>
                  <a:gd name="connsiteY83" fmla="*/ 666960 h 686009"/>
                  <a:gd name="connsiteX84" fmla="*/ 186109 w 638927"/>
                  <a:gd name="connsiteY84" fmla="*/ 666960 h 686009"/>
                  <a:gd name="connsiteX85" fmla="*/ 167059 w 638927"/>
                  <a:gd name="connsiteY85" fmla="*/ 647910 h 686009"/>
                  <a:gd name="connsiteX86" fmla="*/ 119434 w 638927"/>
                  <a:gd name="connsiteY86" fmla="*/ 200025 h 686009"/>
                  <a:gd name="connsiteX87" fmla="*/ 84191 w 638927"/>
                  <a:gd name="connsiteY87" fmla="*/ 176508 h 686009"/>
                  <a:gd name="connsiteX88" fmla="*/ 84191 w 638927"/>
                  <a:gd name="connsiteY88" fmla="*/ 167421 h 686009"/>
                  <a:gd name="connsiteX89" fmla="*/ 54664 w 638927"/>
                  <a:gd name="connsiteY89" fmla="*/ 116853 h 686009"/>
                  <a:gd name="connsiteX90" fmla="*/ 23231 w 638927"/>
                  <a:gd name="connsiteY90" fmla="*/ 76248 h 686009"/>
                  <a:gd name="connsiteX91" fmla="*/ 148009 w 638927"/>
                  <a:gd name="connsiteY91" fmla="*/ 76248 h 686009"/>
                  <a:gd name="connsiteX92" fmla="*/ 148009 w 638927"/>
                  <a:gd name="connsiteY92" fmla="*/ 200025 h 686009"/>
                  <a:gd name="connsiteX93" fmla="*/ 119434 w 638927"/>
                  <a:gd name="connsiteY93" fmla="*/ 399945 h 686009"/>
                  <a:gd name="connsiteX94" fmla="*/ 84191 w 638927"/>
                  <a:gd name="connsiteY94" fmla="*/ 376485 h 686009"/>
                  <a:gd name="connsiteX95" fmla="*/ 84191 w 638927"/>
                  <a:gd name="connsiteY95" fmla="*/ 367408 h 686009"/>
                  <a:gd name="connsiteX96" fmla="*/ 54664 w 638927"/>
                  <a:gd name="connsiteY96" fmla="*/ 316821 h 686009"/>
                  <a:gd name="connsiteX97" fmla="*/ 23231 w 638927"/>
                  <a:gd name="connsiteY97" fmla="*/ 276225 h 686009"/>
                  <a:gd name="connsiteX98" fmla="*/ 148009 w 638927"/>
                  <a:gd name="connsiteY98" fmla="*/ 276225 h 686009"/>
                  <a:gd name="connsiteX99" fmla="*/ 148009 w 638927"/>
                  <a:gd name="connsiteY99" fmla="*/ 399945 h 686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638927" h="686009">
                    <a:moveTo>
                      <a:pt x="0" y="457257"/>
                    </a:moveTo>
                    <a:cubicBezTo>
                      <a:pt x="0" y="457257"/>
                      <a:pt x="4286" y="517474"/>
                      <a:pt x="47625" y="534619"/>
                    </a:cubicBezTo>
                    <a:cubicBezTo>
                      <a:pt x="61913" y="540334"/>
                      <a:pt x="64770" y="557393"/>
                      <a:pt x="65151" y="568157"/>
                    </a:cubicBezTo>
                    <a:lnTo>
                      <a:pt x="65151" y="577682"/>
                    </a:lnTo>
                    <a:cubicBezTo>
                      <a:pt x="67894" y="603847"/>
                      <a:pt x="90868" y="619020"/>
                      <a:pt x="119443" y="619020"/>
                    </a:cubicBezTo>
                    <a:lnTo>
                      <a:pt x="148018" y="619020"/>
                    </a:lnTo>
                    <a:lnTo>
                      <a:pt x="148018" y="647910"/>
                    </a:lnTo>
                    <a:cubicBezTo>
                      <a:pt x="148018" y="668951"/>
                      <a:pt x="165077" y="686010"/>
                      <a:pt x="186118" y="686010"/>
                    </a:cubicBezTo>
                    <a:lnTo>
                      <a:pt x="452809" y="686010"/>
                    </a:lnTo>
                    <a:cubicBezTo>
                      <a:pt x="473851" y="686010"/>
                      <a:pt x="490909" y="668951"/>
                      <a:pt x="490909" y="647910"/>
                    </a:cubicBezTo>
                    <a:lnTo>
                      <a:pt x="490909" y="619020"/>
                    </a:lnTo>
                    <a:lnTo>
                      <a:pt x="519484" y="619020"/>
                    </a:lnTo>
                    <a:cubicBezTo>
                      <a:pt x="548059" y="619020"/>
                      <a:pt x="571062" y="603847"/>
                      <a:pt x="573776" y="577682"/>
                    </a:cubicBezTo>
                    <a:lnTo>
                      <a:pt x="573776" y="568157"/>
                    </a:lnTo>
                    <a:cubicBezTo>
                      <a:pt x="574157" y="557393"/>
                      <a:pt x="577015" y="540334"/>
                      <a:pt x="591303" y="534619"/>
                    </a:cubicBezTo>
                    <a:cubicBezTo>
                      <a:pt x="634641" y="517474"/>
                      <a:pt x="638928" y="457257"/>
                      <a:pt x="638928" y="457257"/>
                    </a:cubicBezTo>
                    <a:lnTo>
                      <a:pt x="490909" y="457257"/>
                    </a:lnTo>
                    <a:lnTo>
                      <a:pt x="490909" y="418995"/>
                    </a:lnTo>
                    <a:lnTo>
                      <a:pt x="519484" y="418995"/>
                    </a:lnTo>
                    <a:cubicBezTo>
                      <a:pt x="548059" y="418995"/>
                      <a:pt x="571062" y="403755"/>
                      <a:pt x="573776" y="377609"/>
                    </a:cubicBezTo>
                    <a:lnTo>
                      <a:pt x="573776" y="368084"/>
                    </a:lnTo>
                    <a:cubicBezTo>
                      <a:pt x="574157" y="357321"/>
                      <a:pt x="577015" y="340262"/>
                      <a:pt x="591303" y="334547"/>
                    </a:cubicBezTo>
                    <a:cubicBezTo>
                      <a:pt x="634641" y="317402"/>
                      <a:pt x="638928" y="257185"/>
                      <a:pt x="638928" y="257185"/>
                    </a:cubicBezTo>
                    <a:lnTo>
                      <a:pt x="490909" y="257185"/>
                    </a:lnTo>
                    <a:lnTo>
                      <a:pt x="490909" y="219085"/>
                    </a:lnTo>
                    <a:lnTo>
                      <a:pt x="519484" y="219085"/>
                    </a:lnTo>
                    <a:cubicBezTo>
                      <a:pt x="548059" y="219085"/>
                      <a:pt x="571062" y="203845"/>
                      <a:pt x="573776" y="177632"/>
                    </a:cubicBezTo>
                    <a:lnTo>
                      <a:pt x="573776" y="168107"/>
                    </a:lnTo>
                    <a:cubicBezTo>
                      <a:pt x="574157" y="157343"/>
                      <a:pt x="577015" y="140294"/>
                      <a:pt x="591303" y="134569"/>
                    </a:cubicBezTo>
                    <a:cubicBezTo>
                      <a:pt x="634641" y="117424"/>
                      <a:pt x="638928" y="57207"/>
                      <a:pt x="638928" y="57207"/>
                    </a:cubicBezTo>
                    <a:lnTo>
                      <a:pt x="490909" y="57207"/>
                    </a:lnTo>
                    <a:lnTo>
                      <a:pt x="490909" y="38100"/>
                    </a:lnTo>
                    <a:cubicBezTo>
                      <a:pt x="490909" y="17058"/>
                      <a:pt x="473851" y="0"/>
                      <a:pt x="452809" y="0"/>
                    </a:cubicBezTo>
                    <a:lnTo>
                      <a:pt x="186109" y="0"/>
                    </a:lnTo>
                    <a:cubicBezTo>
                      <a:pt x="165067" y="0"/>
                      <a:pt x="148009" y="17058"/>
                      <a:pt x="148009" y="38100"/>
                    </a:cubicBezTo>
                    <a:lnTo>
                      <a:pt x="148009" y="57150"/>
                    </a:lnTo>
                    <a:lnTo>
                      <a:pt x="0" y="57150"/>
                    </a:lnTo>
                    <a:cubicBezTo>
                      <a:pt x="0" y="57150"/>
                      <a:pt x="4286" y="117367"/>
                      <a:pt x="47625" y="134512"/>
                    </a:cubicBezTo>
                    <a:cubicBezTo>
                      <a:pt x="61913" y="140227"/>
                      <a:pt x="64770" y="157286"/>
                      <a:pt x="65151" y="168050"/>
                    </a:cubicBezTo>
                    <a:lnTo>
                      <a:pt x="65151" y="177575"/>
                    </a:lnTo>
                    <a:cubicBezTo>
                      <a:pt x="67894" y="203835"/>
                      <a:pt x="90859" y="219075"/>
                      <a:pt x="119434" y="219075"/>
                    </a:cubicBezTo>
                    <a:lnTo>
                      <a:pt x="148009" y="219075"/>
                    </a:lnTo>
                    <a:lnTo>
                      <a:pt x="148009" y="257175"/>
                    </a:lnTo>
                    <a:lnTo>
                      <a:pt x="0" y="257175"/>
                    </a:lnTo>
                    <a:cubicBezTo>
                      <a:pt x="0" y="257175"/>
                      <a:pt x="4286" y="317392"/>
                      <a:pt x="47625" y="334537"/>
                    </a:cubicBezTo>
                    <a:cubicBezTo>
                      <a:pt x="61913" y="340252"/>
                      <a:pt x="64770" y="357311"/>
                      <a:pt x="65151" y="368075"/>
                    </a:cubicBezTo>
                    <a:lnTo>
                      <a:pt x="65151" y="377600"/>
                    </a:lnTo>
                    <a:cubicBezTo>
                      <a:pt x="67894" y="403755"/>
                      <a:pt x="90868" y="418986"/>
                      <a:pt x="119443" y="418986"/>
                    </a:cubicBezTo>
                    <a:lnTo>
                      <a:pt x="148018" y="418986"/>
                    </a:lnTo>
                    <a:lnTo>
                      <a:pt x="148018" y="457248"/>
                    </a:lnTo>
                    <a:close/>
                    <a:moveTo>
                      <a:pt x="119434" y="599970"/>
                    </a:moveTo>
                    <a:cubicBezTo>
                      <a:pt x="103842" y="599970"/>
                      <a:pt x="86554" y="593798"/>
                      <a:pt x="84191" y="576558"/>
                    </a:cubicBezTo>
                    <a:lnTo>
                      <a:pt x="84191" y="567481"/>
                    </a:lnTo>
                    <a:cubicBezTo>
                      <a:pt x="83296" y="542134"/>
                      <a:pt x="72819" y="524180"/>
                      <a:pt x="54664" y="516903"/>
                    </a:cubicBezTo>
                    <a:cubicBezTo>
                      <a:pt x="36719" y="509807"/>
                      <a:pt x="27670" y="491185"/>
                      <a:pt x="23231" y="476307"/>
                    </a:cubicBezTo>
                    <a:lnTo>
                      <a:pt x="148009" y="476307"/>
                    </a:lnTo>
                    <a:lnTo>
                      <a:pt x="148009" y="599970"/>
                    </a:lnTo>
                    <a:close/>
                    <a:moveTo>
                      <a:pt x="490909" y="476307"/>
                    </a:moveTo>
                    <a:lnTo>
                      <a:pt x="615686" y="476307"/>
                    </a:lnTo>
                    <a:cubicBezTo>
                      <a:pt x="611181" y="491157"/>
                      <a:pt x="602094" y="509854"/>
                      <a:pt x="584197" y="516931"/>
                    </a:cubicBezTo>
                    <a:cubicBezTo>
                      <a:pt x="566099" y="524180"/>
                      <a:pt x="555622" y="542134"/>
                      <a:pt x="554669" y="567481"/>
                    </a:cubicBezTo>
                    <a:lnTo>
                      <a:pt x="554669" y="576558"/>
                    </a:lnTo>
                    <a:cubicBezTo>
                      <a:pt x="552317" y="593808"/>
                      <a:pt x="535000" y="599970"/>
                      <a:pt x="519427" y="599970"/>
                    </a:cubicBezTo>
                    <a:lnTo>
                      <a:pt x="490909" y="599970"/>
                    </a:lnTo>
                    <a:close/>
                    <a:moveTo>
                      <a:pt x="615753" y="276225"/>
                    </a:moveTo>
                    <a:cubicBezTo>
                      <a:pt x="611248" y="291074"/>
                      <a:pt x="602161" y="309772"/>
                      <a:pt x="584264" y="316849"/>
                    </a:cubicBezTo>
                    <a:cubicBezTo>
                      <a:pt x="566166" y="324098"/>
                      <a:pt x="555689" y="342052"/>
                      <a:pt x="554736" y="367398"/>
                    </a:cubicBezTo>
                    <a:lnTo>
                      <a:pt x="554736" y="376476"/>
                    </a:lnTo>
                    <a:cubicBezTo>
                      <a:pt x="552383" y="393764"/>
                      <a:pt x="535067" y="399945"/>
                      <a:pt x="519494" y="399945"/>
                    </a:cubicBezTo>
                    <a:lnTo>
                      <a:pt x="490909" y="399945"/>
                    </a:lnTo>
                    <a:lnTo>
                      <a:pt x="490909" y="276225"/>
                    </a:lnTo>
                    <a:close/>
                    <a:moveTo>
                      <a:pt x="615753" y="76248"/>
                    </a:moveTo>
                    <a:cubicBezTo>
                      <a:pt x="611267" y="91088"/>
                      <a:pt x="602199" y="109766"/>
                      <a:pt x="584225" y="116872"/>
                    </a:cubicBezTo>
                    <a:cubicBezTo>
                      <a:pt x="566128" y="124120"/>
                      <a:pt x="555650" y="142075"/>
                      <a:pt x="554698" y="167421"/>
                    </a:cubicBezTo>
                    <a:lnTo>
                      <a:pt x="554698" y="176508"/>
                    </a:lnTo>
                    <a:cubicBezTo>
                      <a:pt x="552412" y="193824"/>
                      <a:pt x="535095" y="200025"/>
                      <a:pt x="519484" y="200025"/>
                    </a:cubicBezTo>
                    <a:lnTo>
                      <a:pt x="490909" y="200025"/>
                    </a:lnTo>
                    <a:lnTo>
                      <a:pt x="490909" y="76248"/>
                    </a:lnTo>
                    <a:close/>
                    <a:moveTo>
                      <a:pt x="167059" y="38100"/>
                    </a:moveTo>
                    <a:cubicBezTo>
                      <a:pt x="167059" y="27579"/>
                      <a:pt x="175588" y="19050"/>
                      <a:pt x="186109" y="19050"/>
                    </a:cubicBezTo>
                    <a:lnTo>
                      <a:pt x="452809" y="19050"/>
                    </a:lnTo>
                    <a:cubicBezTo>
                      <a:pt x="463330" y="19050"/>
                      <a:pt x="471859" y="27579"/>
                      <a:pt x="471859" y="38100"/>
                    </a:cubicBezTo>
                    <a:lnTo>
                      <a:pt x="471859" y="647910"/>
                    </a:lnTo>
                    <a:cubicBezTo>
                      <a:pt x="471859" y="658431"/>
                      <a:pt x="463330" y="666960"/>
                      <a:pt x="452809" y="666960"/>
                    </a:cubicBezTo>
                    <a:lnTo>
                      <a:pt x="186109" y="666960"/>
                    </a:lnTo>
                    <a:cubicBezTo>
                      <a:pt x="175588" y="666960"/>
                      <a:pt x="167059" y="658431"/>
                      <a:pt x="167059" y="647910"/>
                    </a:cubicBezTo>
                    <a:close/>
                    <a:moveTo>
                      <a:pt x="119434" y="200025"/>
                    </a:moveTo>
                    <a:cubicBezTo>
                      <a:pt x="103851" y="200025"/>
                      <a:pt x="86554" y="193824"/>
                      <a:pt x="84191" y="176508"/>
                    </a:cubicBezTo>
                    <a:lnTo>
                      <a:pt x="84191" y="167421"/>
                    </a:lnTo>
                    <a:cubicBezTo>
                      <a:pt x="83296" y="142084"/>
                      <a:pt x="72819" y="124130"/>
                      <a:pt x="54664" y="116853"/>
                    </a:cubicBezTo>
                    <a:cubicBezTo>
                      <a:pt x="36719" y="109747"/>
                      <a:pt x="27670" y="91078"/>
                      <a:pt x="23231" y="76248"/>
                    </a:cubicBezTo>
                    <a:lnTo>
                      <a:pt x="148009" y="76248"/>
                    </a:lnTo>
                    <a:lnTo>
                      <a:pt x="148009" y="200025"/>
                    </a:lnTo>
                    <a:close/>
                    <a:moveTo>
                      <a:pt x="119434" y="399945"/>
                    </a:moveTo>
                    <a:cubicBezTo>
                      <a:pt x="103842" y="399945"/>
                      <a:pt x="86554" y="393764"/>
                      <a:pt x="84191" y="376485"/>
                    </a:cubicBezTo>
                    <a:lnTo>
                      <a:pt x="84191" y="367408"/>
                    </a:lnTo>
                    <a:cubicBezTo>
                      <a:pt x="83296" y="342052"/>
                      <a:pt x="72819" y="324107"/>
                      <a:pt x="54664" y="316821"/>
                    </a:cubicBezTo>
                    <a:cubicBezTo>
                      <a:pt x="36719" y="309724"/>
                      <a:pt x="27670" y="291103"/>
                      <a:pt x="23231" y="276225"/>
                    </a:cubicBezTo>
                    <a:lnTo>
                      <a:pt x="148009" y="276225"/>
                    </a:lnTo>
                    <a:lnTo>
                      <a:pt x="148009" y="39994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651ABD4-CF52-1453-503E-2D4000276244}"/>
                  </a:ext>
                </a:extLst>
              </p:cNvPr>
              <p:cNvSpPr/>
              <p:nvPr/>
            </p:nvSpPr>
            <p:spPr>
              <a:xfrm>
                <a:off x="1571730" y="4901893"/>
                <a:ext cx="194370" cy="196371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EA3BBEA-AFB9-D75C-5E38-041D2B11BFD3}"/>
                  </a:ext>
                </a:extLst>
              </p:cNvPr>
              <p:cNvSpPr/>
              <p:nvPr/>
            </p:nvSpPr>
            <p:spPr>
              <a:xfrm>
                <a:off x="1577414" y="4427489"/>
                <a:ext cx="194370" cy="196371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41F5B39-CB27-13E8-19C2-1E9D6CADDEF1}"/>
                  </a:ext>
                </a:extLst>
              </p:cNvPr>
              <p:cNvSpPr/>
              <p:nvPr/>
            </p:nvSpPr>
            <p:spPr>
              <a:xfrm>
                <a:off x="1569097" y="4661471"/>
                <a:ext cx="194370" cy="196371"/>
              </a:xfrm>
              <a:prstGeom prst="ellipse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AE686CD-0183-6066-3E94-2F4BF9609BB1}"/>
                </a:ext>
              </a:extLst>
            </p:cNvPr>
            <p:cNvGrpSpPr/>
            <p:nvPr/>
          </p:nvGrpSpPr>
          <p:grpSpPr>
            <a:xfrm>
              <a:off x="1443042" y="4819818"/>
              <a:ext cx="871682" cy="900091"/>
              <a:chOff x="1315619" y="4366627"/>
              <a:chExt cx="724342" cy="785723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AFA2F92-EEF5-7F44-D94D-B16721104ED9}"/>
                  </a:ext>
                </a:extLst>
              </p:cNvPr>
              <p:cNvSpPr/>
              <p:nvPr/>
            </p:nvSpPr>
            <p:spPr>
              <a:xfrm>
                <a:off x="1315619" y="4366627"/>
                <a:ext cx="724342" cy="785723"/>
              </a:xfrm>
              <a:custGeom>
                <a:avLst/>
                <a:gdLst>
                  <a:gd name="connsiteX0" fmla="*/ 0 w 638927"/>
                  <a:gd name="connsiteY0" fmla="*/ 457257 h 686009"/>
                  <a:gd name="connsiteX1" fmla="*/ 47625 w 638927"/>
                  <a:gd name="connsiteY1" fmla="*/ 534619 h 686009"/>
                  <a:gd name="connsiteX2" fmla="*/ 65151 w 638927"/>
                  <a:gd name="connsiteY2" fmla="*/ 568157 h 686009"/>
                  <a:gd name="connsiteX3" fmla="*/ 65151 w 638927"/>
                  <a:gd name="connsiteY3" fmla="*/ 577682 h 686009"/>
                  <a:gd name="connsiteX4" fmla="*/ 119443 w 638927"/>
                  <a:gd name="connsiteY4" fmla="*/ 619020 h 686009"/>
                  <a:gd name="connsiteX5" fmla="*/ 148018 w 638927"/>
                  <a:gd name="connsiteY5" fmla="*/ 619020 h 686009"/>
                  <a:gd name="connsiteX6" fmla="*/ 148018 w 638927"/>
                  <a:gd name="connsiteY6" fmla="*/ 647910 h 686009"/>
                  <a:gd name="connsiteX7" fmla="*/ 186118 w 638927"/>
                  <a:gd name="connsiteY7" fmla="*/ 686010 h 686009"/>
                  <a:gd name="connsiteX8" fmla="*/ 452809 w 638927"/>
                  <a:gd name="connsiteY8" fmla="*/ 686010 h 686009"/>
                  <a:gd name="connsiteX9" fmla="*/ 490909 w 638927"/>
                  <a:gd name="connsiteY9" fmla="*/ 647910 h 686009"/>
                  <a:gd name="connsiteX10" fmla="*/ 490909 w 638927"/>
                  <a:gd name="connsiteY10" fmla="*/ 619020 h 686009"/>
                  <a:gd name="connsiteX11" fmla="*/ 519484 w 638927"/>
                  <a:gd name="connsiteY11" fmla="*/ 619020 h 686009"/>
                  <a:gd name="connsiteX12" fmla="*/ 573776 w 638927"/>
                  <a:gd name="connsiteY12" fmla="*/ 577682 h 686009"/>
                  <a:gd name="connsiteX13" fmla="*/ 573776 w 638927"/>
                  <a:gd name="connsiteY13" fmla="*/ 568157 h 686009"/>
                  <a:gd name="connsiteX14" fmla="*/ 591303 w 638927"/>
                  <a:gd name="connsiteY14" fmla="*/ 534619 h 686009"/>
                  <a:gd name="connsiteX15" fmla="*/ 638928 w 638927"/>
                  <a:gd name="connsiteY15" fmla="*/ 457257 h 686009"/>
                  <a:gd name="connsiteX16" fmla="*/ 490909 w 638927"/>
                  <a:gd name="connsiteY16" fmla="*/ 457257 h 686009"/>
                  <a:gd name="connsiteX17" fmla="*/ 490909 w 638927"/>
                  <a:gd name="connsiteY17" fmla="*/ 418995 h 686009"/>
                  <a:gd name="connsiteX18" fmla="*/ 519484 w 638927"/>
                  <a:gd name="connsiteY18" fmla="*/ 418995 h 686009"/>
                  <a:gd name="connsiteX19" fmla="*/ 573776 w 638927"/>
                  <a:gd name="connsiteY19" fmla="*/ 377609 h 686009"/>
                  <a:gd name="connsiteX20" fmla="*/ 573776 w 638927"/>
                  <a:gd name="connsiteY20" fmla="*/ 368084 h 686009"/>
                  <a:gd name="connsiteX21" fmla="*/ 591303 w 638927"/>
                  <a:gd name="connsiteY21" fmla="*/ 334547 h 686009"/>
                  <a:gd name="connsiteX22" fmla="*/ 638928 w 638927"/>
                  <a:gd name="connsiteY22" fmla="*/ 257185 h 686009"/>
                  <a:gd name="connsiteX23" fmla="*/ 490909 w 638927"/>
                  <a:gd name="connsiteY23" fmla="*/ 257185 h 686009"/>
                  <a:gd name="connsiteX24" fmla="*/ 490909 w 638927"/>
                  <a:gd name="connsiteY24" fmla="*/ 219085 h 686009"/>
                  <a:gd name="connsiteX25" fmla="*/ 519484 w 638927"/>
                  <a:gd name="connsiteY25" fmla="*/ 219085 h 686009"/>
                  <a:gd name="connsiteX26" fmla="*/ 573776 w 638927"/>
                  <a:gd name="connsiteY26" fmla="*/ 177632 h 686009"/>
                  <a:gd name="connsiteX27" fmla="*/ 573776 w 638927"/>
                  <a:gd name="connsiteY27" fmla="*/ 168107 h 686009"/>
                  <a:gd name="connsiteX28" fmla="*/ 591303 w 638927"/>
                  <a:gd name="connsiteY28" fmla="*/ 134569 h 686009"/>
                  <a:gd name="connsiteX29" fmla="*/ 638928 w 638927"/>
                  <a:gd name="connsiteY29" fmla="*/ 57207 h 686009"/>
                  <a:gd name="connsiteX30" fmla="*/ 490909 w 638927"/>
                  <a:gd name="connsiteY30" fmla="*/ 57207 h 686009"/>
                  <a:gd name="connsiteX31" fmla="*/ 490909 w 638927"/>
                  <a:gd name="connsiteY31" fmla="*/ 38100 h 686009"/>
                  <a:gd name="connsiteX32" fmla="*/ 452809 w 638927"/>
                  <a:gd name="connsiteY32" fmla="*/ 0 h 686009"/>
                  <a:gd name="connsiteX33" fmla="*/ 186109 w 638927"/>
                  <a:gd name="connsiteY33" fmla="*/ 0 h 686009"/>
                  <a:gd name="connsiteX34" fmla="*/ 148009 w 638927"/>
                  <a:gd name="connsiteY34" fmla="*/ 38100 h 686009"/>
                  <a:gd name="connsiteX35" fmla="*/ 148009 w 638927"/>
                  <a:gd name="connsiteY35" fmla="*/ 57150 h 686009"/>
                  <a:gd name="connsiteX36" fmla="*/ 0 w 638927"/>
                  <a:gd name="connsiteY36" fmla="*/ 57150 h 686009"/>
                  <a:gd name="connsiteX37" fmla="*/ 47625 w 638927"/>
                  <a:gd name="connsiteY37" fmla="*/ 134512 h 686009"/>
                  <a:gd name="connsiteX38" fmla="*/ 65151 w 638927"/>
                  <a:gd name="connsiteY38" fmla="*/ 168050 h 686009"/>
                  <a:gd name="connsiteX39" fmla="*/ 65151 w 638927"/>
                  <a:gd name="connsiteY39" fmla="*/ 177575 h 686009"/>
                  <a:gd name="connsiteX40" fmla="*/ 119434 w 638927"/>
                  <a:gd name="connsiteY40" fmla="*/ 219075 h 686009"/>
                  <a:gd name="connsiteX41" fmla="*/ 148009 w 638927"/>
                  <a:gd name="connsiteY41" fmla="*/ 219075 h 686009"/>
                  <a:gd name="connsiteX42" fmla="*/ 148009 w 638927"/>
                  <a:gd name="connsiteY42" fmla="*/ 257175 h 686009"/>
                  <a:gd name="connsiteX43" fmla="*/ 0 w 638927"/>
                  <a:gd name="connsiteY43" fmla="*/ 257175 h 686009"/>
                  <a:gd name="connsiteX44" fmla="*/ 47625 w 638927"/>
                  <a:gd name="connsiteY44" fmla="*/ 334537 h 686009"/>
                  <a:gd name="connsiteX45" fmla="*/ 65151 w 638927"/>
                  <a:gd name="connsiteY45" fmla="*/ 368075 h 686009"/>
                  <a:gd name="connsiteX46" fmla="*/ 65151 w 638927"/>
                  <a:gd name="connsiteY46" fmla="*/ 377600 h 686009"/>
                  <a:gd name="connsiteX47" fmla="*/ 119443 w 638927"/>
                  <a:gd name="connsiteY47" fmla="*/ 418986 h 686009"/>
                  <a:gd name="connsiteX48" fmla="*/ 148018 w 638927"/>
                  <a:gd name="connsiteY48" fmla="*/ 418986 h 686009"/>
                  <a:gd name="connsiteX49" fmla="*/ 148018 w 638927"/>
                  <a:gd name="connsiteY49" fmla="*/ 457248 h 686009"/>
                  <a:gd name="connsiteX50" fmla="*/ 119434 w 638927"/>
                  <a:gd name="connsiteY50" fmla="*/ 599970 h 686009"/>
                  <a:gd name="connsiteX51" fmla="*/ 84191 w 638927"/>
                  <a:gd name="connsiteY51" fmla="*/ 576558 h 686009"/>
                  <a:gd name="connsiteX52" fmla="*/ 84191 w 638927"/>
                  <a:gd name="connsiteY52" fmla="*/ 567481 h 686009"/>
                  <a:gd name="connsiteX53" fmla="*/ 54664 w 638927"/>
                  <a:gd name="connsiteY53" fmla="*/ 516903 h 686009"/>
                  <a:gd name="connsiteX54" fmla="*/ 23231 w 638927"/>
                  <a:gd name="connsiteY54" fmla="*/ 476307 h 686009"/>
                  <a:gd name="connsiteX55" fmla="*/ 148009 w 638927"/>
                  <a:gd name="connsiteY55" fmla="*/ 476307 h 686009"/>
                  <a:gd name="connsiteX56" fmla="*/ 148009 w 638927"/>
                  <a:gd name="connsiteY56" fmla="*/ 599970 h 686009"/>
                  <a:gd name="connsiteX57" fmla="*/ 490909 w 638927"/>
                  <a:gd name="connsiteY57" fmla="*/ 476307 h 686009"/>
                  <a:gd name="connsiteX58" fmla="*/ 615686 w 638927"/>
                  <a:gd name="connsiteY58" fmla="*/ 476307 h 686009"/>
                  <a:gd name="connsiteX59" fmla="*/ 584197 w 638927"/>
                  <a:gd name="connsiteY59" fmla="*/ 516931 h 686009"/>
                  <a:gd name="connsiteX60" fmla="*/ 554669 w 638927"/>
                  <a:gd name="connsiteY60" fmla="*/ 567481 h 686009"/>
                  <a:gd name="connsiteX61" fmla="*/ 554669 w 638927"/>
                  <a:gd name="connsiteY61" fmla="*/ 576558 h 686009"/>
                  <a:gd name="connsiteX62" fmla="*/ 519427 w 638927"/>
                  <a:gd name="connsiteY62" fmla="*/ 599970 h 686009"/>
                  <a:gd name="connsiteX63" fmla="*/ 490909 w 638927"/>
                  <a:gd name="connsiteY63" fmla="*/ 599970 h 686009"/>
                  <a:gd name="connsiteX64" fmla="*/ 615753 w 638927"/>
                  <a:gd name="connsiteY64" fmla="*/ 276225 h 686009"/>
                  <a:gd name="connsiteX65" fmla="*/ 584264 w 638927"/>
                  <a:gd name="connsiteY65" fmla="*/ 316849 h 686009"/>
                  <a:gd name="connsiteX66" fmla="*/ 554736 w 638927"/>
                  <a:gd name="connsiteY66" fmla="*/ 367398 h 686009"/>
                  <a:gd name="connsiteX67" fmla="*/ 554736 w 638927"/>
                  <a:gd name="connsiteY67" fmla="*/ 376476 h 686009"/>
                  <a:gd name="connsiteX68" fmla="*/ 519494 w 638927"/>
                  <a:gd name="connsiteY68" fmla="*/ 399945 h 686009"/>
                  <a:gd name="connsiteX69" fmla="*/ 490909 w 638927"/>
                  <a:gd name="connsiteY69" fmla="*/ 399945 h 686009"/>
                  <a:gd name="connsiteX70" fmla="*/ 490909 w 638927"/>
                  <a:gd name="connsiteY70" fmla="*/ 276225 h 686009"/>
                  <a:gd name="connsiteX71" fmla="*/ 615753 w 638927"/>
                  <a:gd name="connsiteY71" fmla="*/ 76248 h 686009"/>
                  <a:gd name="connsiteX72" fmla="*/ 584225 w 638927"/>
                  <a:gd name="connsiteY72" fmla="*/ 116872 h 686009"/>
                  <a:gd name="connsiteX73" fmla="*/ 554698 w 638927"/>
                  <a:gd name="connsiteY73" fmla="*/ 167421 h 686009"/>
                  <a:gd name="connsiteX74" fmla="*/ 554698 w 638927"/>
                  <a:gd name="connsiteY74" fmla="*/ 176508 h 686009"/>
                  <a:gd name="connsiteX75" fmla="*/ 519484 w 638927"/>
                  <a:gd name="connsiteY75" fmla="*/ 200025 h 686009"/>
                  <a:gd name="connsiteX76" fmla="*/ 490909 w 638927"/>
                  <a:gd name="connsiteY76" fmla="*/ 200025 h 686009"/>
                  <a:gd name="connsiteX77" fmla="*/ 490909 w 638927"/>
                  <a:gd name="connsiteY77" fmla="*/ 76248 h 686009"/>
                  <a:gd name="connsiteX78" fmla="*/ 167059 w 638927"/>
                  <a:gd name="connsiteY78" fmla="*/ 38100 h 686009"/>
                  <a:gd name="connsiteX79" fmla="*/ 186109 w 638927"/>
                  <a:gd name="connsiteY79" fmla="*/ 19050 h 686009"/>
                  <a:gd name="connsiteX80" fmla="*/ 452809 w 638927"/>
                  <a:gd name="connsiteY80" fmla="*/ 19050 h 686009"/>
                  <a:gd name="connsiteX81" fmla="*/ 471859 w 638927"/>
                  <a:gd name="connsiteY81" fmla="*/ 38100 h 686009"/>
                  <a:gd name="connsiteX82" fmla="*/ 471859 w 638927"/>
                  <a:gd name="connsiteY82" fmla="*/ 647910 h 686009"/>
                  <a:gd name="connsiteX83" fmla="*/ 452809 w 638927"/>
                  <a:gd name="connsiteY83" fmla="*/ 666960 h 686009"/>
                  <a:gd name="connsiteX84" fmla="*/ 186109 w 638927"/>
                  <a:gd name="connsiteY84" fmla="*/ 666960 h 686009"/>
                  <a:gd name="connsiteX85" fmla="*/ 167059 w 638927"/>
                  <a:gd name="connsiteY85" fmla="*/ 647910 h 686009"/>
                  <a:gd name="connsiteX86" fmla="*/ 119434 w 638927"/>
                  <a:gd name="connsiteY86" fmla="*/ 200025 h 686009"/>
                  <a:gd name="connsiteX87" fmla="*/ 84191 w 638927"/>
                  <a:gd name="connsiteY87" fmla="*/ 176508 h 686009"/>
                  <a:gd name="connsiteX88" fmla="*/ 84191 w 638927"/>
                  <a:gd name="connsiteY88" fmla="*/ 167421 h 686009"/>
                  <a:gd name="connsiteX89" fmla="*/ 54664 w 638927"/>
                  <a:gd name="connsiteY89" fmla="*/ 116853 h 686009"/>
                  <a:gd name="connsiteX90" fmla="*/ 23231 w 638927"/>
                  <a:gd name="connsiteY90" fmla="*/ 76248 h 686009"/>
                  <a:gd name="connsiteX91" fmla="*/ 148009 w 638927"/>
                  <a:gd name="connsiteY91" fmla="*/ 76248 h 686009"/>
                  <a:gd name="connsiteX92" fmla="*/ 148009 w 638927"/>
                  <a:gd name="connsiteY92" fmla="*/ 200025 h 686009"/>
                  <a:gd name="connsiteX93" fmla="*/ 119434 w 638927"/>
                  <a:gd name="connsiteY93" fmla="*/ 399945 h 686009"/>
                  <a:gd name="connsiteX94" fmla="*/ 84191 w 638927"/>
                  <a:gd name="connsiteY94" fmla="*/ 376485 h 686009"/>
                  <a:gd name="connsiteX95" fmla="*/ 84191 w 638927"/>
                  <a:gd name="connsiteY95" fmla="*/ 367408 h 686009"/>
                  <a:gd name="connsiteX96" fmla="*/ 54664 w 638927"/>
                  <a:gd name="connsiteY96" fmla="*/ 316821 h 686009"/>
                  <a:gd name="connsiteX97" fmla="*/ 23231 w 638927"/>
                  <a:gd name="connsiteY97" fmla="*/ 276225 h 686009"/>
                  <a:gd name="connsiteX98" fmla="*/ 148009 w 638927"/>
                  <a:gd name="connsiteY98" fmla="*/ 276225 h 686009"/>
                  <a:gd name="connsiteX99" fmla="*/ 148009 w 638927"/>
                  <a:gd name="connsiteY99" fmla="*/ 399945 h 686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638927" h="686009">
                    <a:moveTo>
                      <a:pt x="0" y="457257"/>
                    </a:moveTo>
                    <a:cubicBezTo>
                      <a:pt x="0" y="457257"/>
                      <a:pt x="4286" y="517474"/>
                      <a:pt x="47625" y="534619"/>
                    </a:cubicBezTo>
                    <a:cubicBezTo>
                      <a:pt x="61913" y="540334"/>
                      <a:pt x="64770" y="557393"/>
                      <a:pt x="65151" y="568157"/>
                    </a:cubicBezTo>
                    <a:lnTo>
                      <a:pt x="65151" y="577682"/>
                    </a:lnTo>
                    <a:cubicBezTo>
                      <a:pt x="67894" y="603847"/>
                      <a:pt x="90868" y="619020"/>
                      <a:pt x="119443" y="619020"/>
                    </a:cubicBezTo>
                    <a:lnTo>
                      <a:pt x="148018" y="619020"/>
                    </a:lnTo>
                    <a:lnTo>
                      <a:pt x="148018" y="647910"/>
                    </a:lnTo>
                    <a:cubicBezTo>
                      <a:pt x="148018" y="668951"/>
                      <a:pt x="165077" y="686010"/>
                      <a:pt x="186118" y="686010"/>
                    </a:cubicBezTo>
                    <a:lnTo>
                      <a:pt x="452809" y="686010"/>
                    </a:lnTo>
                    <a:cubicBezTo>
                      <a:pt x="473851" y="686010"/>
                      <a:pt x="490909" y="668951"/>
                      <a:pt x="490909" y="647910"/>
                    </a:cubicBezTo>
                    <a:lnTo>
                      <a:pt x="490909" y="619020"/>
                    </a:lnTo>
                    <a:lnTo>
                      <a:pt x="519484" y="619020"/>
                    </a:lnTo>
                    <a:cubicBezTo>
                      <a:pt x="548059" y="619020"/>
                      <a:pt x="571062" y="603847"/>
                      <a:pt x="573776" y="577682"/>
                    </a:cubicBezTo>
                    <a:lnTo>
                      <a:pt x="573776" y="568157"/>
                    </a:lnTo>
                    <a:cubicBezTo>
                      <a:pt x="574157" y="557393"/>
                      <a:pt x="577015" y="540334"/>
                      <a:pt x="591303" y="534619"/>
                    </a:cubicBezTo>
                    <a:cubicBezTo>
                      <a:pt x="634641" y="517474"/>
                      <a:pt x="638928" y="457257"/>
                      <a:pt x="638928" y="457257"/>
                    </a:cubicBezTo>
                    <a:lnTo>
                      <a:pt x="490909" y="457257"/>
                    </a:lnTo>
                    <a:lnTo>
                      <a:pt x="490909" y="418995"/>
                    </a:lnTo>
                    <a:lnTo>
                      <a:pt x="519484" y="418995"/>
                    </a:lnTo>
                    <a:cubicBezTo>
                      <a:pt x="548059" y="418995"/>
                      <a:pt x="571062" y="403755"/>
                      <a:pt x="573776" y="377609"/>
                    </a:cubicBezTo>
                    <a:lnTo>
                      <a:pt x="573776" y="368084"/>
                    </a:lnTo>
                    <a:cubicBezTo>
                      <a:pt x="574157" y="357321"/>
                      <a:pt x="577015" y="340262"/>
                      <a:pt x="591303" y="334547"/>
                    </a:cubicBezTo>
                    <a:cubicBezTo>
                      <a:pt x="634641" y="317402"/>
                      <a:pt x="638928" y="257185"/>
                      <a:pt x="638928" y="257185"/>
                    </a:cubicBezTo>
                    <a:lnTo>
                      <a:pt x="490909" y="257185"/>
                    </a:lnTo>
                    <a:lnTo>
                      <a:pt x="490909" y="219085"/>
                    </a:lnTo>
                    <a:lnTo>
                      <a:pt x="519484" y="219085"/>
                    </a:lnTo>
                    <a:cubicBezTo>
                      <a:pt x="548059" y="219085"/>
                      <a:pt x="571062" y="203845"/>
                      <a:pt x="573776" y="177632"/>
                    </a:cubicBezTo>
                    <a:lnTo>
                      <a:pt x="573776" y="168107"/>
                    </a:lnTo>
                    <a:cubicBezTo>
                      <a:pt x="574157" y="157343"/>
                      <a:pt x="577015" y="140294"/>
                      <a:pt x="591303" y="134569"/>
                    </a:cubicBezTo>
                    <a:cubicBezTo>
                      <a:pt x="634641" y="117424"/>
                      <a:pt x="638928" y="57207"/>
                      <a:pt x="638928" y="57207"/>
                    </a:cubicBezTo>
                    <a:lnTo>
                      <a:pt x="490909" y="57207"/>
                    </a:lnTo>
                    <a:lnTo>
                      <a:pt x="490909" y="38100"/>
                    </a:lnTo>
                    <a:cubicBezTo>
                      <a:pt x="490909" y="17058"/>
                      <a:pt x="473851" y="0"/>
                      <a:pt x="452809" y="0"/>
                    </a:cubicBezTo>
                    <a:lnTo>
                      <a:pt x="186109" y="0"/>
                    </a:lnTo>
                    <a:cubicBezTo>
                      <a:pt x="165067" y="0"/>
                      <a:pt x="148009" y="17058"/>
                      <a:pt x="148009" y="38100"/>
                    </a:cubicBezTo>
                    <a:lnTo>
                      <a:pt x="148009" y="57150"/>
                    </a:lnTo>
                    <a:lnTo>
                      <a:pt x="0" y="57150"/>
                    </a:lnTo>
                    <a:cubicBezTo>
                      <a:pt x="0" y="57150"/>
                      <a:pt x="4286" y="117367"/>
                      <a:pt x="47625" y="134512"/>
                    </a:cubicBezTo>
                    <a:cubicBezTo>
                      <a:pt x="61913" y="140227"/>
                      <a:pt x="64770" y="157286"/>
                      <a:pt x="65151" y="168050"/>
                    </a:cubicBezTo>
                    <a:lnTo>
                      <a:pt x="65151" y="177575"/>
                    </a:lnTo>
                    <a:cubicBezTo>
                      <a:pt x="67894" y="203835"/>
                      <a:pt x="90859" y="219075"/>
                      <a:pt x="119434" y="219075"/>
                    </a:cubicBezTo>
                    <a:lnTo>
                      <a:pt x="148009" y="219075"/>
                    </a:lnTo>
                    <a:lnTo>
                      <a:pt x="148009" y="257175"/>
                    </a:lnTo>
                    <a:lnTo>
                      <a:pt x="0" y="257175"/>
                    </a:lnTo>
                    <a:cubicBezTo>
                      <a:pt x="0" y="257175"/>
                      <a:pt x="4286" y="317392"/>
                      <a:pt x="47625" y="334537"/>
                    </a:cubicBezTo>
                    <a:cubicBezTo>
                      <a:pt x="61913" y="340252"/>
                      <a:pt x="64770" y="357311"/>
                      <a:pt x="65151" y="368075"/>
                    </a:cubicBezTo>
                    <a:lnTo>
                      <a:pt x="65151" y="377600"/>
                    </a:lnTo>
                    <a:cubicBezTo>
                      <a:pt x="67894" y="403755"/>
                      <a:pt x="90868" y="418986"/>
                      <a:pt x="119443" y="418986"/>
                    </a:cubicBezTo>
                    <a:lnTo>
                      <a:pt x="148018" y="418986"/>
                    </a:lnTo>
                    <a:lnTo>
                      <a:pt x="148018" y="457248"/>
                    </a:lnTo>
                    <a:close/>
                    <a:moveTo>
                      <a:pt x="119434" y="599970"/>
                    </a:moveTo>
                    <a:cubicBezTo>
                      <a:pt x="103842" y="599970"/>
                      <a:pt x="86554" y="593798"/>
                      <a:pt x="84191" y="576558"/>
                    </a:cubicBezTo>
                    <a:lnTo>
                      <a:pt x="84191" y="567481"/>
                    </a:lnTo>
                    <a:cubicBezTo>
                      <a:pt x="83296" y="542134"/>
                      <a:pt x="72819" y="524180"/>
                      <a:pt x="54664" y="516903"/>
                    </a:cubicBezTo>
                    <a:cubicBezTo>
                      <a:pt x="36719" y="509807"/>
                      <a:pt x="27670" y="491185"/>
                      <a:pt x="23231" y="476307"/>
                    </a:cubicBezTo>
                    <a:lnTo>
                      <a:pt x="148009" y="476307"/>
                    </a:lnTo>
                    <a:lnTo>
                      <a:pt x="148009" y="599970"/>
                    </a:lnTo>
                    <a:close/>
                    <a:moveTo>
                      <a:pt x="490909" y="476307"/>
                    </a:moveTo>
                    <a:lnTo>
                      <a:pt x="615686" y="476307"/>
                    </a:lnTo>
                    <a:cubicBezTo>
                      <a:pt x="611181" y="491157"/>
                      <a:pt x="602094" y="509854"/>
                      <a:pt x="584197" y="516931"/>
                    </a:cubicBezTo>
                    <a:cubicBezTo>
                      <a:pt x="566099" y="524180"/>
                      <a:pt x="555622" y="542134"/>
                      <a:pt x="554669" y="567481"/>
                    </a:cubicBezTo>
                    <a:lnTo>
                      <a:pt x="554669" y="576558"/>
                    </a:lnTo>
                    <a:cubicBezTo>
                      <a:pt x="552317" y="593808"/>
                      <a:pt x="535000" y="599970"/>
                      <a:pt x="519427" y="599970"/>
                    </a:cubicBezTo>
                    <a:lnTo>
                      <a:pt x="490909" y="599970"/>
                    </a:lnTo>
                    <a:close/>
                    <a:moveTo>
                      <a:pt x="615753" y="276225"/>
                    </a:moveTo>
                    <a:cubicBezTo>
                      <a:pt x="611248" y="291074"/>
                      <a:pt x="602161" y="309772"/>
                      <a:pt x="584264" y="316849"/>
                    </a:cubicBezTo>
                    <a:cubicBezTo>
                      <a:pt x="566166" y="324098"/>
                      <a:pt x="555689" y="342052"/>
                      <a:pt x="554736" y="367398"/>
                    </a:cubicBezTo>
                    <a:lnTo>
                      <a:pt x="554736" y="376476"/>
                    </a:lnTo>
                    <a:cubicBezTo>
                      <a:pt x="552383" y="393764"/>
                      <a:pt x="535067" y="399945"/>
                      <a:pt x="519494" y="399945"/>
                    </a:cubicBezTo>
                    <a:lnTo>
                      <a:pt x="490909" y="399945"/>
                    </a:lnTo>
                    <a:lnTo>
                      <a:pt x="490909" y="276225"/>
                    </a:lnTo>
                    <a:close/>
                    <a:moveTo>
                      <a:pt x="615753" y="76248"/>
                    </a:moveTo>
                    <a:cubicBezTo>
                      <a:pt x="611267" y="91088"/>
                      <a:pt x="602199" y="109766"/>
                      <a:pt x="584225" y="116872"/>
                    </a:cubicBezTo>
                    <a:cubicBezTo>
                      <a:pt x="566128" y="124120"/>
                      <a:pt x="555650" y="142075"/>
                      <a:pt x="554698" y="167421"/>
                    </a:cubicBezTo>
                    <a:lnTo>
                      <a:pt x="554698" y="176508"/>
                    </a:lnTo>
                    <a:cubicBezTo>
                      <a:pt x="552412" y="193824"/>
                      <a:pt x="535095" y="200025"/>
                      <a:pt x="519484" y="200025"/>
                    </a:cubicBezTo>
                    <a:lnTo>
                      <a:pt x="490909" y="200025"/>
                    </a:lnTo>
                    <a:lnTo>
                      <a:pt x="490909" y="76248"/>
                    </a:lnTo>
                    <a:close/>
                    <a:moveTo>
                      <a:pt x="167059" y="38100"/>
                    </a:moveTo>
                    <a:cubicBezTo>
                      <a:pt x="167059" y="27579"/>
                      <a:pt x="175588" y="19050"/>
                      <a:pt x="186109" y="19050"/>
                    </a:cubicBezTo>
                    <a:lnTo>
                      <a:pt x="452809" y="19050"/>
                    </a:lnTo>
                    <a:cubicBezTo>
                      <a:pt x="463330" y="19050"/>
                      <a:pt x="471859" y="27579"/>
                      <a:pt x="471859" y="38100"/>
                    </a:cubicBezTo>
                    <a:lnTo>
                      <a:pt x="471859" y="647910"/>
                    </a:lnTo>
                    <a:cubicBezTo>
                      <a:pt x="471859" y="658431"/>
                      <a:pt x="463330" y="666960"/>
                      <a:pt x="452809" y="666960"/>
                    </a:cubicBezTo>
                    <a:lnTo>
                      <a:pt x="186109" y="666960"/>
                    </a:lnTo>
                    <a:cubicBezTo>
                      <a:pt x="175588" y="666960"/>
                      <a:pt x="167059" y="658431"/>
                      <a:pt x="167059" y="647910"/>
                    </a:cubicBezTo>
                    <a:close/>
                    <a:moveTo>
                      <a:pt x="119434" y="200025"/>
                    </a:moveTo>
                    <a:cubicBezTo>
                      <a:pt x="103851" y="200025"/>
                      <a:pt x="86554" y="193824"/>
                      <a:pt x="84191" y="176508"/>
                    </a:cubicBezTo>
                    <a:lnTo>
                      <a:pt x="84191" y="167421"/>
                    </a:lnTo>
                    <a:cubicBezTo>
                      <a:pt x="83296" y="142084"/>
                      <a:pt x="72819" y="124130"/>
                      <a:pt x="54664" y="116853"/>
                    </a:cubicBezTo>
                    <a:cubicBezTo>
                      <a:pt x="36719" y="109747"/>
                      <a:pt x="27670" y="91078"/>
                      <a:pt x="23231" y="76248"/>
                    </a:cubicBezTo>
                    <a:lnTo>
                      <a:pt x="148009" y="76248"/>
                    </a:lnTo>
                    <a:lnTo>
                      <a:pt x="148009" y="200025"/>
                    </a:lnTo>
                    <a:close/>
                    <a:moveTo>
                      <a:pt x="119434" y="399945"/>
                    </a:moveTo>
                    <a:cubicBezTo>
                      <a:pt x="103842" y="399945"/>
                      <a:pt x="86554" y="393764"/>
                      <a:pt x="84191" y="376485"/>
                    </a:cubicBezTo>
                    <a:lnTo>
                      <a:pt x="84191" y="367408"/>
                    </a:lnTo>
                    <a:cubicBezTo>
                      <a:pt x="83296" y="342052"/>
                      <a:pt x="72819" y="324107"/>
                      <a:pt x="54664" y="316821"/>
                    </a:cubicBezTo>
                    <a:cubicBezTo>
                      <a:pt x="36719" y="309724"/>
                      <a:pt x="27670" y="291103"/>
                      <a:pt x="23231" y="276225"/>
                    </a:cubicBezTo>
                    <a:lnTo>
                      <a:pt x="148009" y="276225"/>
                    </a:lnTo>
                    <a:lnTo>
                      <a:pt x="148009" y="39994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36DA869-9AB9-E8E6-721F-F8EC13B7CECF}"/>
                  </a:ext>
                </a:extLst>
              </p:cNvPr>
              <p:cNvSpPr/>
              <p:nvPr/>
            </p:nvSpPr>
            <p:spPr>
              <a:xfrm>
                <a:off x="1582742" y="4901893"/>
                <a:ext cx="194370" cy="196371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4C25ECF-7542-03A3-2788-B28C6D500F10}"/>
                  </a:ext>
                </a:extLst>
              </p:cNvPr>
              <p:cNvSpPr/>
              <p:nvPr/>
            </p:nvSpPr>
            <p:spPr>
              <a:xfrm>
                <a:off x="1577414" y="4427489"/>
                <a:ext cx="194370" cy="196371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DBB56A5D-2F2D-4767-E888-81F6DFDA7431}"/>
                  </a:ext>
                </a:extLst>
              </p:cNvPr>
              <p:cNvSpPr/>
              <p:nvPr/>
            </p:nvSpPr>
            <p:spPr>
              <a:xfrm>
                <a:off x="1580109" y="4661471"/>
                <a:ext cx="194370" cy="196371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D723FAA-3E02-D1DB-5FF2-F29BAD548BBF}"/>
                </a:ext>
              </a:extLst>
            </p:cNvPr>
            <p:cNvCxnSpPr>
              <a:cxnSpLocks/>
            </p:cNvCxnSpPr>
            <p:nvPr/>
          </p:nvCxnSpPr>
          <p:spPr>
            <a:xfrm>
              <a:off x="1332523" y="3022515"/>
              <a:ext cx="7031744" cy="0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ADE5240-5423-F80D-4DFB-8BB014148EBF}"/>
                </a:ext>
              </a:extLst>
            </p:cNvPr>
            <p:cNvCxnSpPr>
              <a:cxnSpLocks/>
            </p:cNvCxnSpPr>
            <p:nvPr/>
          </p:nvCxnSpPr>
          <p:spPr>
            <a:xfrm>
              <a:off x="1332523" y="4608698"/>
              <a:ext cx="7031744" cy="0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BCAF70C-E173-90FE-0BF5-E6279B7C0ED9}"/>
                </a:ext>
              </a:extLst>
            </p:cNvPr>
            <p:cNvCxnSpPr>
              <a:cxnSpLocks/>
            </p:cNvCxnSpPr>
            <p:nvPr/>
          </p:nvCxnSpPr>
          <p:spPr>
            <a:xfrm>
              <a:off x="1332523" y="1901318"/>
              <a:ext cx="7031744" cy="0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2D5FBDF-3614-CB98-E518-6B89B48E7F64}"/>
                </a:ext>
              </a:extLst>
            </p:cNvPr>
            <p:cNvCxnSpPr>
              <a:cxnSpLocks/>
            </p:cNvCxnSpPr>
            <p:nvPr/>
          </p:nvCxnSpPr>
          <p:spPr>
            <a:xfrm>
              <a:off x="4337539" y="1482034"/>
              <a:ext cx="0" cy="4322418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88EDB4F1-3E92-B734-17EE-44A85559183F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955" y="2196280"/>
              <a:ext cx="1533339" cy="613335"/>
            </a:xfrm>
            <a:prstGeom prst="rect">
              <a:avLst/>
            </a:prstGeom>
          </p:spPr>
        </p:pic>
        <p:pic>
          <p:nvPicPr>
            <p:cNvPr id="59" name="Picture 58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11F53375-FD70-93CE-0421-AF4BD2EFC75E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695" y="3578375"/>
              <a:ext cx="1533339" cy="613335"/>
            </a:xfrm>
            <a:prstGeom prst="rect">
              <a:avLst/>
            </a:prstGeom>
          </p:spPr>
        </p:pic>
        <p:pic>
          <p:nvPicPr>
            <p:cNvPr id="60" name="Picture 59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28445470-FE17-55FB-37E1-A829C536672C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695" y="4936894"/>
              <a:ext cx="1533339" cy="613335"/>
            </a:xfrm>
            <a:prstGeom prst="rect">
              <a:avLst/>
            </a:prstGeom>
          </p:spPr>
        </p:pic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0ABBA8C-5C65-A370-1399-B7B652600080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1482034"/>
              <a:ext cx="0" cy="4322418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5248954A-3FC5-B8A5-39EC-556A65B2CA1B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6415" y="2196280"/>
              <a:ext cx="1533339" cy="613335"/>
            </a:xfrm>
            <a:prstGeom prst="rect">
              <a:avLst/>
            </a:prstGeom>
          </p:spPr>
        </p:pic>
        <p:pic>
          <p:nvPicPr>
            <p:cNvPr id="2048" name="Picture 2047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7B97914A-87CD-36DC-B520-5193649C7C51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155" y="4938535"/>
              <a:ext cx="1533339" cy="613335"/>
            </a:xfrm>
            <a:prstGeom prst="rect">
              <a:avLst/>
            </a:prstGeom>
          </p:spPr>
        </p:pic>
        <p:pic>
          <p:nvPicPr>
            <p:cNvPr id="2049" name="Picture 2048" descr="A blue arrow with black text&#10;&#10;AI-generated content may be incorrect.">
              <a:extLst>
                <a:ext uri="{FF2B5EF4-FFF2-40B4-BE49-F238E27FC236}">
                  <a16:creationId xmlns:a16="http://schemas.microsoft.com/office/drawing/2014/main" id="{6778154E-BB3E-4F83-05A4-6AA077AF37F7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155" y="3221841"/>
              <a:ext cx="1170009" cy="623030"/>
            </a:xfrm>
            <a:prstGeom prst="rect">
              <a:avLst/>
            </a:prstGeom>
          </p:spPr>
        </p:pic>
        <p:pic>
          <p:nvPicPr>
            <p:cNvPr id="2051" name="Picture 2050" descr="A logo with a black background&#10;&#10;AI-generated content may be incorrect.">
              <a:extLst>
                <a:ext uri="{FF2B5EF4-FFF2-40B4-BE49-F238E27FC236}">
                  <a16:creationId xmlns:a16="http://schemas.microsoft.com/office/drawing/2014/main" id="{1EA2D967-684A-2401-71D1-015A83CA8557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1" t="12439" r="6465" b="11781"/>
            <a:stretch>
              <a:fillRect/>
            </a:stretch>
          </p:blipFill>
          <p:spPr>
            <a:xfrm>
              <a:off x="4975830" y="3895399"/>
              <a:ext cx="1096725" cy="677906"/>
            </a:xfrm>
            <a:prstGeom prst="rect">
              <a:avLst/>
            </a:prstGeom>
          </p:spPr>
        </p:pic>
        <p:cxnSp>
          <p:nvCxnSpPr>
            <p:cNvPr id="2052" name="Straight Connector 2051">
              <a:extLst>
                <a:ext uri="{FF2B5EF4-FFF2-40B4-BE49-F238E27FC236}">
                  <a16:creationId xmlns:a16="http://schemas.microsoft.com/office/drawing/2014/main" id="{49715687-2159-D5A9-0677-E4F198085D07}"/>
                </a:ext>
              </a:extLst>
            </p:cNvPr>
            <p:cNvCxnSpPr>
              <a:cxnSpLocks/>
            </p:cNvCxnSpPr>
            <p:nvPr/>
          </p:nvCxnSpPr>
          <p:spPr>
            <a:xfrm>
              <a:off x="8370276" y="1482034"/>
              <a:ext cx="0" cy="4322418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53" name="Picture 2052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003BE0CA-4063-7AB0-ED76-0E86CB02639E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333" y="2190847"/>
              <a:ext cx="1533339" cy="613335"/>
            </a:xfrm>
            <a:prstGeom prst="rect">
              <a:avLst/>
            </a:prstGeom>
          </p:spPr>
        </p:pic>
        <p:pic>
          <p:nvPicPr>
            <p:cNvPr id="2054" name="Picture 2053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48DAD693-2D8F-21FA-595B-22170A2E4A3F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634" y="4935946"/>
              <a:ext cx="1533339" cy="613335"/>
            </a:xfrm>
            <a:prstGeom prst="rect">
              <a:avLst/>
            </a:prstGeom>
          </p:spPr>
        </p:pic>
        <p:cxnSp>
          <p:nvCxnSpPr>
            <p:cNvPr id="2056" name="Straight Connector 2055">
              <a:extLst>
                <a:ext uri="{FF2B5EF4-FFF2-40B4-BE49-F238E27FC236}">
                  <a16:creationId xmlns:a16="http://schemas.microsoft.com/office/drawing/2014/main" id="{F76978BA-07FB-10CE-7113-82F84C46A0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07723" y="3916459"/>
              <a:ext cx="2256544" cy="638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57" name="Picture 2056" descr="A blue arrow with black text&#10;&#10;AI-generated content may be incorrect.">
              <a:extLst>
                <a:ext uri="{FF2B5EF4-FFF2-40B4-BE49-F238E27FC236}">
                  <a16:creationId xmlns:a16="http://schemas.microsoft.com/office/drawing/2014/main" id="{D26AF5AE-3EE2-4E9B-48F6-D7E89B557721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081855"/>
              <a:ext cx="1143758" cy="607417"/>
            </a:xfrm>
            <a:prstGeom prst="rect">
              <a:avLst/>
            </a:prstGeom>
          </p:spPr>
        </p:pic>
        <p:pic>
          <p:nvPicPr>
            <p:cNvPr id="2059" name="Picture 2058" descr="A logo with a black background&#10;&#10;AI-generated content may be incorrect.">
              <a:extLst>
                <a:ext uri="{FF2B5EF4-FFF2-40B4-BE49-F238E27FC236}">
                  <a16:creationId xmlns:a16="http://schemas.microsoft.com/office/drawing/2014/main" id="{CDFF9E3F-C8D3-903E-C8F6-099573C1135D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1" t="12439" r="6465" b="11781"/>
            <a:stretch>
              <a:fillRect/>
            </a:stretch>
          </p:blipFill>
          <p:spPr>
            <a:xfrm>
              <a:off x="7267542" y="3105601"/>
              <a:ext cx="1096725" cy="677906"/>
            </a:xfrm>
            <a:prstGeom prst="rect">
              <a:avLst/>
            </a:prstGeom>
          </p:spPr>
        </p:pic>
        <p:pic>
          <p:nvPicPr>
            <p:cNvPr id="2063" name="Picture 2062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30461A17-1024-3C71-50D3-2A4248369845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764" y="3958351"/>
              <a:ext cx="1283678" cy="511385"/>
            </a:xfrm>
            <a:prstGeom prst="rect">
              <a:avLst/>
            </a:prstGeom>
          </p:spPr>
        </p:pic>
        <p:sp>
          <p:nvSpPr>
            <p:cNvPr id="2065" name="TextBox 2064">
              <a:extLst>
                <a:ext uri="{FF2B5EF4-FFF2-40B4-BE49-F238E27FC236}">
                  <a16:creationId xmlns:a16="http://schemas.microsoft.com/office/drawing/2014/main" id="{EFC0BE68-F7EA-39B6-9F95-C412B881F659}"/>
                </a:ext>
              </a:extLst>
            </p:cNvPr>
            <p:cNvSpPr txBox="1"/>
            <p:nvPr/>
          </p:nvSpPr>
          <p:spPr>
            <a:xfrm>
              <a:off x="6202247" y="3649335"/>
              <a:ext cx="17624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A62D4F"/>
                </a:buClr>
              </a:pPr>
              <a:r>
                <a:rPr lang="en-US" sz="1400" b="1"/>
                <a:t>High Criticality</a:t>
              </a:r>
            </a:p>
          </p:txBody>
        </p:sp>
        <p:sp>
          <p:nvSpPr>
            <p:cNvPr id="2066" name="TextBox 2065">
              <a:extLst>
                <a:ext uri="{FF2B5EF4-FFF2-40B4-BE49-F238E27FC236}">
                  <a16:creationId xmlns:a16="http://schemas.microsoft.com/office/drawing/2014/main" id="{B19E3E5A-B35D-5EE6-C658-D7F16FB0E5D8}"/>
                </a:ext>
              </a:extLst>
            </p:cNvPr>
            <p:cNvSpPr txBox="1"/>
            <p:nvPr/>
          </p:nvSpPr>
          <p:spPr>
            <a:xfrm>
              <a:off x="6190360" y="4351913"/>
              <a:ext cx="17624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A62D4F"/>
                </a:buClr>
              </a:pPr>
              <a:r>
                <a:rPr lang="en-US" sz="1400" b="1"/>
                <a:t>Low Criticality</a:t>
              </a:r>
            </a:p>
          </p:txBody>
        </p:sp>
        <p:cxnSp>
          <p:nvCxnSpPr>
            <p:cNvPr id="2074" name="Straight Connector 2073">
              <a:extLst>
                <a:ext uri="{FF2B5EF4-FFF2-40B4-BE49-F238E27FC236}">
                  <a16:creationId xmlns:a16="http://schemas.microsoft.com/office/drawing/2014/main" id="{00764B26-1108-AE97-5255-5E862CFC89BC}"/>
                </a:ext>
              </a:extLst>
            </p:cNvPr>
            <p:cNvCxnSpPr>
              <a:cxnSpLocks/>
            </p:cNvCxnSpPr>
            <p:nvPr/>
          </p:nvCxnSpPr>
          <p:spPr>
            <a:xfrm>
              <a:off x="1332523" y="5804452"/>
              <a:ext cx="7031744" cy="0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1" name="TextBox 2080">
              <a:extLst>
                <a:ext uri="{FF2B5EF4-FFF2-40B4-BE49-F238E27FC236}">
                  <a16:creationId xmlns:a16="http://schemas.microsoft.com/office/drawing/2014/main" id="{D38D43F7-6B3B-5D09-AC57-5ABE018275A4}"/>
                </a:ext>
              </a:extLst>
            </p:cNvPr>
            <p:cNvSpPr txBox="1"/>
            <p:nvPr/>
          </p:nvSpPr>
          <p:spPr>
            <a:xfrm>
              <a:off x="2852656" y="1514883"/>
              <a:ext cx="13960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>
                  <a:solidFill>
                    <a:srgbClr val="6D1B3F"/>
                  </a:solidFill>
                </a:rPr>
                <a:t>Scenario 1</a:t>
              </a:r>
              <a:endParaRPr lang="en-US"/>
            </a:p>
          </p:txBody>
        </p:sp>
        <p:sp>
          <p:nvSpPr>
            <p:cNvPr id="2082" name="TextBox 2081">
              <a:extLst>
                <a:ext uri="{FF2B5EF4-FFF2-40B4-BE49-F238E27FC236}">
                  <a16:creationId xmlns:a16="http://schemas.microsoft.com/office/drawing/2014/main" id="{469933D6-57FF-E731-DACA-BCF09A11B0E2}"/>
                </a:ext>
              </a:extLst>
            </p:cNvPr>
            <p:cNvSpPr txBox="1"/>
            <p:nvPr/>
          </p:nvSpPr>
          <p:spPr>
            <a:xfrm>
              <a:off x="4542204" y="1525465"/>
              <a:ext cx="13960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>
                  <a:solidFill>
                    <a:srgbClr val="6D1B3F"/>
                  </a:solidFill>
                </a:rPr>
                <a:t>Scenario 2</a:t>
              </a:r>
              <a:endParaRPr lang="en-US"/>
            </a:p>
          </p:txBody>
        </p:sp>
        <p:sp>
          <p:nvSpPr>
            <p:cNvPr id="2083" name="TextBox 2082">
              <a:extLst>
                <a:ext uri="{FF2B5EF4-FFF2-40B4-BE49-F238E27FC236}">
                  <a16:creationId xmlns:a16="http://schemas.microsoft.com/office/drawing/2014/main" id="{490F0639-AE03-04CD-15BD-0618283F3A8B}"/>
                </a:ext>
              </a:extLst>
            </p:cNvPr>
            <p:cNvSpPr txBox="1"/>
            <p:nvPr/>
          </p:nvSpPr>
          <p:spPr>
            <a:xfrm>
              <a:off x="6513507" y="1511116"/>
              <a:ext cx="13960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>
                  <a:solidFill>
                    <a:srgbClr val="6D1B3F"/>
                  </a:solidFill>
                </a:rPr>
                <a:t>Scenario 3</a:t>
              </a:r>
              <a:endParaRPr lang="en-US"/>
            </a:p>
          </p:txBody>
        </p:sp>
        <p:cxnSp>
          <p:nvCxnSpPr>
            <p:cNvPr id="2084" name="Straight Connector 2083">
              <a:extLst>
                <a:ext uri="{FF2B5EF4-FFF2-40B4-BE49-F238E27FC236}">
                  <a16:creationId xmlns:a16="http://schemas.microsoft.com/office/drawing/2014/main" id="{1E41912C-E566-3B7D-CEC7-E6A04CB0CE84}"/>
                </a:ext>
              </a:extLst>
            </p:cNvPr>
            <p:cNvCxnSpPr>
              <a:cxnSpLocks/>
            </p:cNvCxnSpPr>
            <p:nvPr/>
          </p:nvCxnSpPr>
          <p:spPr>
            <a:xfrm>
              <a:off x="1332523" y="1482034"/>
              <a:ext cx="7060864" cy="0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0" name="Straight Connector 2089">
              <a:extLst>
                <a:ext uri="{FF2B5EF4-FFF2-40B4-BE49-F238E27FC236}">
                  <a16:creationId xmlns:a16="http://schemas.microsoft.com/office/drawing/2014/main" id="{33BCE2C6-0833-FC01-CC5F-7E3758AFBE7C}"/>
                </a:ext>
              </a:extLst>
            </p:cNvPr>
            <p:cNvCxnSpPr>
              <a:cxnSpLocks/>
            </p:cNvCxnSpPr>
            <p:nvPr/>
          </p:nvCxnSpPr>
          <p:spPr>
            <a:xfrm>
              <a:off x="1332523" y="1465375"/>
              <a:ext cx="0" cy="4322418"/>
            </a:xfrm>
            <a:prstGeom prst="line">
              <a:avLst/>
            </a:prstGeom>
            <a:ln>
              <a:solidFill>
                <a:srgbClr val="6D1B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48F851B-E32D-5231-1EFA-A698A282D18A}"/>
              </a:ext>
            </a:extLst>
          </p:cNvPr>
          <p:cNvSpPr/>
          <p:nvPr/>
        </p:nvSpPr>
        <p:spPr>
          <a:xfrm>
            <a:off x="4788099" y="656600"/>
            <a:ext cx="2235528" cy="4048300"/>
          </a:xfrm>
          <a:prstGeom prst="rect">
            <a:avLst/>
          </a:prstGeom>
          <a:noFill/>
          <a:ln w="76200">
            <a:solidFill>
              <a:srgbClr val="A62D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09D5B19-A70C-0231-D0AF-9D689E469673}"/>
              </a:ext>
            </a:extLst>
          </p:cNvPr>
          <p:cNvSpPr txBox="1"/>
          <p:nvPr/>
        </p:nvSpPr>
        <p:spPr>
          <a:xfrm>
            <a:off x="7165197" y="2476214"/>
            <a:ext cx="50114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b="1" dirty="0">
                <a:solidFill>
                  <a:srgbClr val="A62D4F"/>
                </a:solidFill>
              </a:rPr>
              <a:t>Pros</a:t>
            </a:r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Clear distinction between events optimizes SO involvement, by focusing their efforts on grid-critical scenarios.</a:t>
            </a:r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Reduces delays since SOs take CR in critical cases.</a:t>
            </a:r>
          </a:p>
          <a:p>
            <a:pPr algn="just">
              <a:buClr>
                <a:srgbClr val="A62D4F"/>
              </a:buClr>
            </a:pPr>
            <a:endParaRPr lang="en-US" b="1" dirty="0">
              <a:solidFill>
                <a:srgbClr val="A62D4F"/>
              </a:solidFill>
            </a:endParaRPr>
          </a:p>
          <a:p>
            <a:pPr algn="just">
              <a:buClr>
                <a:srgbClr val="A62D4F"/>
              </a:buClr>
            </a:pPr>
            <a:r>
              <a:rPr lang="en-US" b="1" dirty="0">
                <a:solidFill>
                  <a:srgbClr val="A62D4F"/>
                </a:solidFill>
              </a:rPr>
              <a:t>Cons</a:t>
            </a:r>
            <a:endParaRPr lang="en-US" dirty="0">
              <a:solidFill>
                <a:srgbClr val="A62D4F"/>
              </a:solidFill>
            </a:endParaRPr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Dynamic reassignment of the CR role adds complexity.</a:t>
            </a:r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Requires highly integrated and reliable communication systems.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85945CE-9247-A9D3-C86A-74B54FF9A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990" y="401376"/>
            <a:ext cx="4905691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A62D4F"/>
                </a:solidFill>
                <a:effectLst/>
                <a:latin typeface="Aptos "/>
              </a:rPr>
              <a:t>High-criticality events: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62D4F"/>
                </a:solidFill>
                <a:effectLst/>
                <a:latin typeface="Aptos 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"/>
              </a:rPr>
              <a:t>Requests at yellow-light thresholds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A62D4F"/>
                </a:solidFill>
                <a:effectLst/>
                <a:latin typeface="Aptos "/>
              </a:rPr>
              <a:t>→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"/>
              </a:rPr>
              <a:t> major impact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A62D4F"/>
                </a:solidFill>
                <a:effectLst/>
                <a:latin typeface="Aptos "/>
              </a:rPr>
              <a:t>→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"/>
              </a:rPr>
              <a:t> handled by SOs.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 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A62D4F"/>
                </a:solidFill>
                <a:effectLst/>
                <a:latin typeface="Aptos "/>
              </a:rPr>
              <a:t>Low-criticality events: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62D4F"/>
                </a:solidFill>
                <a:effectLst/>
                <a:latin typeface="Aptos 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"/>
              </a:rPr>
              <a:t>Requests within thresholds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A62D4F"/>
                </a:solidFill>
                <a:effectLst/>
                <a:latin typeface="Aptos "/>
              </a:rPr>
              <a:t>→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"/>
              </a:rPr>
              <a:t> minor impact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A62D4F"/>
                </a:solidFill>
                <a:effectLst/>
                <a:latin typeface="Aptos "/>
              </a:rPr>
              <a:t>→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"/>
              </a:rPr>
              <a:t> handled under FMO oversight.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6DAC61-4B5A-C51B-F16A-5D443F1E84FF}"/>
              </a:ext>
            </a:extLst>
          </p:cNvPr>
          <p:cNvSpPr txBox="1"/>
          <p:nvPr/>
        </p:nvSpPr>
        <p:spPr>
          <a:xfrm>
            <a:off x="196374" y="4838552"/>
            <a:ext cx="68441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Red light (NODES )</a:t>
            </a:r>
            <a:r>
              <a:rPr lang="en-US" dirty="0"/>
              <a:t>: rejected</a:t>
            </a:r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EA72E"/>
                </a:solidFill>
              </a:rPr>
              <a:t>Green light (NODES)</a:t>
            </a:r>
            <a:r>
              <a:rPr lang="en-US" dirty="0"/>
              <a:t>: accepted</a:t>
            </a:r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</a:rPr>
              <a:t>Yellow light (NODES, IPTO&amp;HEDNO)</a:t>
            </a:r>
            <a:r>
              <a:rPr lang="en-US" dirty="0"/>
              <a:t>: based on event criticality</a:t>
            </a:r>
          </a:p>
        </p:txBody>
      </p:sp>
    </p:spTree>
    <p:extLst>
      <p:ext uri="{BB962C8B-B14F-4D97-AF65-F5344CB8AC3E}">
        <p14:creationId xmlns:p14="http://schemas.microsoft.com/office/powerpoint/2010/main" val="3912753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51153-2607-1998-89A0-365C025C7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1F5862CB-BA47-C31A-FF70-B9D1CFA0FF7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97870" y="6030685"/>
            <a:ext cx="12293600" cy="842156"/>
            <a:chOff x="-666830" y="849085"/>
            <a:chExt cx="12293600" cy="84215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C612AA3-A84A-0F2B-DE50-50DFF0E8C61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666830" y="849085"/>
              <a:ext cx="12293600" cy="839664"/>
              <a:chOff x="-115763" y="2313553"/>
              <a:chExt cx="12293600" cy="83966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EAF80AA-B9FC-C9E3-19F8-4D6A90714DF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4163" y="2414351"/>
                <a:ext cx="12192000" cy="728814"/>
              </a:xfrm>
              <a:prstGeom prst="rect">
                <a:avLst/>
              </a:prstGeom>
              <a:gradFill>
                <a:gsLst>
                  <a:gs pos="58000">
                    <a:srgbClr val="FFEAC1"/>
                  </a:gs>
                  <a:gs pos="94000">
                    <a:srgbClr val="A62D4F">
                      <a:alpha val="64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5E7D814-8372-071B-C394-1274212993F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5763" y="2313553"/>
                <a:ext cx="2515695" cy="647409"/>
              </a:xfrm>
              <a:prstGeom prst="rect">
                <a:avLst/>
              </a:prstGeom>
            </p:spPr>
          </p:pic>
          <p:pic>
            <p:nvPicPr>
              <p:cNvPr id="14" name="Picture 13" descr="A blue arrow with black text&#10;&#10;AI-generated content may be incorrect.">
                <a:extLst>
                  <a:ext uri="{FF2B5EF4-FFF2-40B4-BE49-F238E27FC236}">
                    <a16:creationId xmlns:a16="http://schemas.microsoft.com/office/drawing/2014/main" id="{C59CF494-26BF-50B4-D9C6-D2FCABB967C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3744" y="2435136"/>
                <a:ext cx="1170009" cy="623030"/>
              </a:xfrm>
              <a:prstGeom prst="rect">
                <a:avLst/>
              </a:prstGeom>
            </p:spPr>
          </p:pic>
          <p:pic>
            <p:nvPicPr>
              <p:cNvPr id="15" name="Picture 14" descr="A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E85F7920-6544-402A-A62A-AFBBE53B81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61" t="12439" r="6465" b="11781"/>
              <a:stretch>
                <a:fillRect/>
              </a:stretch>
            </p:blipFill>
            <p:spPr>
              <a:xfrm>
                <a:off x="9509687" y="2475311"/>
                <a:ext cx="1096725" cy="677906"/>
              </a:xfrm>
              <a:prstGeom prst="rect">
                <a:avLst/>
              </a:prstGeom>
            </p:spPr>
          </p:pic>
          <p:pic>
            <p:nvPicPr>
              <p:cNvPr id="16" name="Picture 15" descr="A green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3A1B2EEA-8F21-3BAF-6EDE-B3D73DB0A51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5455" y="2475311"/>
                <a:ext cx="1533339" cy="613335"/>
              </a:xfrm>
              <a:prstGeom prst="rect">
                <a:avLst/>
              </a:prstGeom>
            </p:spPr>
          </p:pic>
        </p:grpSp>
        <p:pic>
          <p:nvPicPr>
            <p:cNvPr id="2050" name="Picture 2" descr="A flag with yellow stars in a circle&#10;&#10;AI-generated content may be incorrect.">
              <a:extLst>
                <a:ext uri="{FF2B5EF4-FFF2-40B4-BE49-F238E27FC236}">
                  <a16:creationId xmlns:a16="http://schemas.microsoft.com/office/drawing/2014/main" id="{5B8E7C76-C0B6-B960-8B9B-6CB2B67C365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478" y="1418717"/>
              <a:ext cx="387786" cy="254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4BFB83-8BE5-D5EC-2074-1014356B3D0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68354" y="894080"/>
              <a:ext cx="5635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>
                  <a:solidFill>
                    <a:srgbClr val="6D1B3F"/>
                  </a:solidFill>
                </a:rPr>
                <a:t>Renewable Energy Grid Integration Week 2025 </a:t>
              </a:r>
              <a:br>
                <a:rPr lang="en-GB" sz="1600" b="1">
                  <a:solidFill>
                    <a:srgbClr val="6D1B3F"/>
                  </a:solidFill>
                </a:rPr>
              </a:br>
              <a:r>
                <a:rPr lang="en-GB" sz="1600" b="1">
                  <a:solidFill>
                    <a:srgbClr val="6D1B3F"/>
                  </a:solidFill>
                </a:rPr>
                <a:t>24th International Wind &amp; Solar Integration Workshop</a:t>
              </a:r>
              <a:endParaRPr lang="en-GB" sz="16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03D1F23-43AA-D1B7-6D88-DE357D620A1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41947" y="1429631"/>
              <a:ext cx="105780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This project has received funding from the European Union’s Horizon </a:t>
              </a:r>
              <a:r>
                <a:rPr lang="en-US" sz="1100" err="1"/>
                <a:t>programme</a:t>
              </a:r>
              <a:r>
                <a:rPr lang="en-US" sz="1100"/>
                <a:t> under the Grant Agreement No. </a:t>
              </a:r>
              <a:r>
                <a:rPr lang="en-US" sz="1100">
                  <a:ea typeface="+mn-lt"/>
                  <a:cs typeface="+mn-lt"/>
                </a:rPr>
                <a:t>101096333</a:t>
              </a:r>
              <a:endParaRPr lang="en-US" sz="1100"/>
            </a:p>
          </p:txBody>
        </p:sp>
      </p:grp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5866219A-8E31-5578-FE0A-7A7BB00CED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451122" y="6579846"/>
            <a:ext cx="2743200" cy="365125"/>
          </a:xfrm>
        </p:spPr>
        <p:txBody>
          <a:bodyPr/>
          <a:lstStyle/>
          <a:p>
            <a:fld id="{B98CD087-5C45-4356-9167-E2D99154CBA2}" type="slidenum">
              <a:rPr lang="en-GB" sz="1600" b="1" smtClean="0">
                <a:solidFill>
                  <a:schemeClr val="tx1"/>
                </a:solidFill>
              </a:rPr>
              <a:t>15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70B104-DD46-5711-1952-2BF38F899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7" y="20320"/>
            <a:ext cx="12192000" cy="466973"/>
          </a:xfrm>
        </p:spPr>
        <p:txBody>
          <a:bodyPr>
            <a:noAutofit/>
          </a:bodyPr>
          <a:lstStyle/>
          <a:p>
            <a:pPr algn="l"/>
            <a:r>
              <a:rPr lang="en-US" sz="2400" b="1">
                <a:solidFill>
                  <a:srgbClr val="6D1B3F"/>
                </a:solidFill>
              </a:rPr>
              <a:t>Conclusions &amp; Future Work</a:t>
            </a:r>
            <a:endParaRPr lang="en-GB" sz="2400" b="1">
              <a:solidFill>
                <a:srgbClr val="6D1B3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D4BEEA-FEEE-6A87-92A6-296EBA56D0C6}"/>
              </a:ext>
            </a:extLst>
          </p:cNvPr>
          <p:cNvSpPr txBox="1"/>
          <p:nvPr/>
        </p:nvSpPr>
        <p:spPr>
          <a:xfrm>
            <a:off x="-15313" y="1234772"/>
            <a:ext cx="12192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Greek Integrated LFM enables both HEDNO and IPTO to participate </a:t>
            </a:r>
            <a:r>
              <a:rPr lang="en-US" altLang="en-US" sz="2000" dirty="0"/>
              <a:t>in a common market and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access the same distributed flexibility resources.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A62D4F"/>
              </a:buClr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A62D4F"/>
                </a:solidFill>
              </a:rPr>
              <a:t>Market Design Objective</a:t>
            </a:r>
            <a:r>
              <a:rPr lang="en-US" altLang="en-US" sz="2000" b="1">
                <a:solidFill>
                  <a:srgbClr val="A62D4F"/>
                </a:solidFill>
              </a:rPr>
              <a:t>: </a:t>
            </a:r>
            <a:r>
              <a:rPr lang="en-US" altLang="en-US" sz="2000"/>
              <a:t>ease </a:t>
            </a:r>
            <a:r>
              <a:rPr lang="en-US" altLang="en-US" sz="2000" dirty="0"/>
              <a:t>distribution congestion, </a:t>
            </a:r>
            <a:r>
              <a:rPr lang="en-US" sz="2000" dirty="0"/>
              <a:t>support TSO balancing needs</a:t>
            </a:r>
            <a:r>
              <a:rPr lang="en-US" altLang="en-US" sz="2000" dirty="0"/>
              <a:t>, ensure conflict-free activation.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A62D4F"/>
              </a:buClr>
            </a:pPr>
            <a:endParaRPr lang="en-US" altLang="en-US" sz="2000" dirty="0"/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The proposed and implemented </a:t>
            </a:r>
            <a:r>
              <a:rPr lang="en-US" altLang="en-US" sz="2000" b="1" dirty="0">
                <a:solidFill>
                  <a:srgbClr val="A62D4F"/>
                </a:solidFill>
              </a:rPr>
              <a:t>innovative coordination tools</a:t>
            </a:r>
            <a:r>
              <a:rPr lang="en-US" altLang="en-US" sz="2000" dirty="0"/>
              <a:t> will be tested through </a:t>
            </a:r>
            <a:r>
              <a:rPr lang="en-US" altLang="en-US" sz="2000" b="1" dirty="0">
                <a:solidFill>
                  <a:srgbClr val="A62D4F"/>
                </a:solidFill>
              </a:rPr>
              <a:t>three alternative coordination scenarios</a:t>
            </a:r>
            <a:r>
              <a:rPr lang="en-US" altLang="en-US" sz="2000" dirty="0"/>
              <a:t>.</a:t>
            </a:r>
          </a:p>
          <a:p>
            <a:pPr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A62D4F"/>
              </a:buClr>
              <a:buSzTx/>
              <a:tabLst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A62D4F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A62D4F"/>
                </a:solidFill>
                <a:effectLst/>
              </a:rPr>
              <a:t>Future work: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62D4F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evaluate practical performance of scenarios, focusing on speed &amp; efficiency of conflict resolution.</a:t>
            </a:r>
          </a:p>
        </p:txBody>
      </p:sp>
    </p:spTree>
    <p:extLst>
      <p:ext uri="{BB962C8B-B14F-4D97-AF65-F5344CB8AC3E}">
        <p14:creationId xmlns:p14="http://schemas.microsoft.com/office/powerpoint/2010/main" val="3190241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2E8159-82BB-255D-85BF-95985E0F4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D308F876-7640-D4A7-4146-2E5DBF367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67" y="2653821"/>
            <a:ext cx="2836719" cy="636880"/>
          </a:xfrm>
          <a:prstGeom prst="rect">
            <a:avLst/>
          </a:prstGeom>
        </p:spPr>
      </p:pic>
      <p:pic>
        <p:nvPicPr>
          <p:cNvPr id="5" name="Picture 4" descr="A blue arrow with black text&#10;&#10;AI-generated content may be incorrect.">
            <a:extLst>
              <a:ext uri="{FF2B5EF4-FFF2-40B4-BE49-F238E27FC236}">
                <a16:creationId xmlns:a16="http://schemas.microsoft.com/office/drawing/2014/main" id="{6421A643-036C-78B2-06C7-55655370D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" y="3701435"/>
            <a:ext cx="1521438" cy="706794"/>
          </a:xfrm>
          <a:prstGeom prst="rect">
            <a:avLst/>
          </a:prstGeom>
        </p:spPr>
      </p:pic>
      <p:pic>
        <p:nvPicPr>
          <p:cNvPr id="7" name="Picture 6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F0BC1BD1-B455-1D97-4DD2-0B044FF4B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t="12439" r="6465" b="11781"/>
          <a:stretch>
            <a:fillRect/>
          </a:stretch>
        </p:blipFill>
        <p:spPr>
          <a:xfrm>
            <a:off x="6412762" y="3717824"/>
            <a:ext cx="1521437" cy="820437"/>
          </a:xfrm>
          <a:prstGeom prst="rect">
            <a:avLst/>
          </a:prstGeom>
        </p:spPr>
      </p:pic>
      <p:pic>
        <p:nvPicPr>
          <p:cNvPr id="8" name="Picture 7" descr="A green logo with a black background&#10;&#10;AI-generated content may be incorrect.">
            <a:extLst>
              <a:ext uri="{FF2B5EF4-FFF2-40B4-BE49-F238E27FC236}">
                <a16:creationId xmlns:a16="http://schemas.microsoft.com/office/drawing/2014/main" id="{F93E705B-90E0-F140-F57C-865229EFF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884" y="5235248"/>
            <a:ext cx="1586792" cy="553731"/>
          </a:xfrm>
          <a:prstGeom prst="rect">
            <a:avLst/>
          </a:prstGeom>
        </p:spPr>
      </p:pic>
      <p:pic>
        <p:nvPicPr>
          <p:cNvPr id="11" name="Graphic 10" descr="Internet with solid fill">
            <a:extLst>
              <a:ext uri="{FF2B5EF4-FFF2-40B4-BE49-F238E27FC236}">
                <a16:creationId xmlns:a16="http://schemas.microsoft.com/office/drawing/2014/main" id="{FA59E464-9A1E-4F36-6EDE-9CC227F52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31786" y="2737311"/>
            <a:ext cx="469900" cy="469900"/>
          </a:xfrm>
          <a:prstGeom prst="rect">
            <a:avLst/>
          </a:prstGeom>
        </p:spPr>
      </p:pic>
      <p:pic>
        <p:nvPicPr>
          <p:cNvPr id="13" name="Graphic 12" descr="Envelope with solid fill">
            <a:extLst>
              <a:ext uri="{FF2B5EF4-FFF2-40B4-BE49-F238E27FC236}">
                <a16:creationId xmlns:a16="http://schemas.microsoft.com/office/drawing/2014/main" id="{FEBA7EBE-9676-A73E-E750-6B53F5F045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34679" y="3816885"/>
            <a:ext cx="475893" cy="4758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2DFC871-090D-E0E2-7478-D1221FDAC0C0}"/>
              </a:ext>
            </a:extLst>
          </p:cNvPr>
          <p:cNvSpPr txBox="1"/>
          <p:nvPr/>
        </p:nvSpPr>
        <p:spPr>
          <a:xfrm>
            <a:off x="6096000" y="2758908"/>
            <a:ext cx="3454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4289"/>
                </a:solidFill>
              </a:rPr>
              <a:t>https://opentunityproject.eu/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B7CD6E-75C2-9CE1-A2C7-914D58F1B536}"/>
              </a:ext>
            </a:extLst>
          </p:cNvPr>
          <p:cNvSpPr txBox="1"/>
          <p:nvPr/>
        </p:nvSpPr>
        <p:spPr>
          <a:xfrm>
            <a:off x="2336988" y="3672869"/>
            <a:ext cx="34546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72751"/>
                </a:solidFill>
              </a:rPr>
              <a:t>G.Lazaridou@deddie.gr</a:t>
            </a:r>
          </a:p>
          <a:p>
            <a:r>
              <a:rPr lang="en-US" sz="2000" dirty="0">
                <a:solidFill>
                  <a:srgbClr val="172751"/>
                </a:solidFill>
              </a:rPr>
              <a:t>I.Palaiologou@deddie.gr</a:t>
            </a:r>
          </a:p>
          <a:p>
            <a:r>
              <a:rPr lang="en-US" sz="2000" dirty="0">
                <a:solidFill>
                  <a:srgbClr val="172751"/>
                </a:solidFill>
              </a:rPr>
              <a:t>V.Boglou@deddie.gr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2B8B6E-35DA-ADDF-31E2-7F5DECA79E67}"/>
              </a:ext>
            </a:extLst>
          </p:cNvPr>
          <p:cNvSpPr txBox="1"/>
          <p:nvPr/>
        </p:nvSpPr>
        <p:spPr>
          <a:xfrm>
            <a:off x="8611052" y="3672869"/>
            <a:ext cx="34546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5847D"/>
                </a:solidFill>
              </a:rPr>
              <a:t>d.melissaris@admie.gr</a:t>
            </a:r>
          </a:p>
          <a:p>
            <a:r>
              <a:rPr lang="en-US" sz="2000" dirty="0">
                <a:solidFill>
                  <a:srgbClr val="05847D"/>
                </a:solidFill>
              </a:rPr>
              <a:t>s.panidis@admie.gr</a:t>
            </a:r>
          </a:p>
          <a:p>
            <a:r>
              <a:rPr lang="en-US" sz="2000" dirty="0">
                <a:solidFill>
                  <a:srgbClr val="05847D"/>
                </a:solidFill>
              </a:rPr>
              <a:t>f.rigas@admie.gr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F5ED8C-1EE7-CAE4-1A2B-9A4DA1B8DBEF}"/>
              </a:ext>
            </a:extLst>
          </p:cNvPr>
          <p:cNvSpPr txBox="1"/>
          <p:nvPr/>
        </p:nvSpPr>
        <p:spPr>
          <a:xfrm>
            <a:off x="5980344" y="5127920"/>
            <a:ext cx="4858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DCD3E"/>
                </a:solidFill>
              </a:rPr>
              <a:t>Gesa.Milzer@nodesmarket.com</a:t>
            </a:r>
          </a:p>
          <a:p>
            <a:r>
              <a:rPr lang="en-US" sz="2000" dirty="0">
                <a:solidFill>
                  <a:srgbClr val="7DCD3E"/>
                </a:solidFill>
              </a:rPr>
              <a:t>svein.jorgen.sonning@nodesmarket.com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56C31B4-ACE5-65CA-58F7-7125F5DDC8C1}"/>
              </a:ext>
            </a:extLst>
          </p:cNvPr>
          <p:cNvGrpSpPr/>
          <p:nvPr/>
        </p:nvGrpSpPr>
        <p:grpSpPr>
          <a:xfrm>
            <a:off x="-97870" y="6030685"/>
            <a:ext cx="12293600" cy="842156"/>
            <a:chOff x="-666830" y="849085"/>
            <a:chExt cx="12293600" cy="84215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1ACCA68-F313-BC9F-AD1F-7A7DA9B10E47}"/>
                </a:ext>
              </a:extLst>
            </p:cNvPr>
            <p:cNvGrpSpPr/>
            <p:nvPr/>
          </p:nvGrpSpPr>
          <p:grpSpPr>
            <a:xfrm>
              <a:off x="-666830" y="849085"/>
              <a:ext cx="12293600" cy="839664"/>
              <a:chOff x="-115763" y="2313553"/>
              <a:chExt cx="12293600" cy="839664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DD18D51-AD4E-A4F8-B0BB-7EBFBB02201B}"/>
                  </a:ext>
                </a:extLst>
              </p:cNvPr>
              <p:cNvSpPr/>
              <p:nvPr/>
            </p:nvSpPr>
            <p:spPr>
              <a:xfrm>
                <a:off x="-14163" y="2414351"/>
                <a:ext cx="12192000" cy="728814"/>
              </a:xfrm>
              <a:prstGeom prst="rect">
                <a:avLst/>
              </a:prstGeom>
              <a:gradFill>
                <a:gsLst>
                  <a:gs pos="58000">
                    <a:srgbClr val="FFEAC1"/>
                  </a:gs>
                  <a:gs pos="94000">
                    <a:srgbClr val="A62D4F">
                      <a:alpha val="64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FFC5A2A7-BC82-A8C2-376F-02C9390BA85A}"/>
                  </a:ext>
                </a:extLst>
              </p:cNvPr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5763" y="2313553"/>
                <a:ext cx="2515695" cy="647409"/>
              </a:xfrm>
              <a:prstGeom prst="rect">
                <a:avLst/>
              </a:prstGeom>
            </p:spPr>
          </p:pic>
          <p:pic>
            <p:nvPicPr>
              <p:cNvPr id="43" name="Picture 42" descr="A blue arrow with black text&#10;&#10;AI-generated content may be incorrect.">
                <a:extLst>
                  <a:ext uri="{FF2B5EF4-FFF2-40B4-BE49-F238E27FC236}">
                    <a16:creationId xmlns:a16="http://schemas.microsoft.com/office/drawing/2014/main" id="{32F9F8EF-9CFD-84CE-99B0-6C9F470522E8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3744" y="2435136"/>
                <a:ext cx="1170009" cy="623030"/>
              </a:xfrm>
              <a:prstGeom prst="rect">
                <a:avLst/>
              </a:prstGeom>
            </p:spPr>
          </p:pic>
          <p:pic>
            <p:nvPicPr>
              <p:cNvPr id="44" name="Picture 43" descr="A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8D0C539F-031A-6D4B-DB9B-E136A51318B5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61" t="12439" r="6465" b="11781"/>
              <a:stretch>
                <a:fillRect/>
              </a:stretch>
            </p:blipFill>
            <p:spPr>
              <a:xfrm>
                <a:off x="9509687" y="2475311"/>
                <a:ext cx="1096725" cy="677906"/>
              </a:xfrm>
              <a:prstGeom prst="rect">
                <a:avLst/>
              </a:prstGeom>
            </p:spPr>
          </p:pic>
          <p:pic>
            <p:nvPicPr>
              <p:cNvPr id="45" name="Picture 44" descr="A green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7656AA14-C828-A5AD-E005-422832100FE1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5455" y="2475311"/>
                <a:ext cx="1533339" cy="613335"/>
              </a:xfrm>
              <a:prstGeom prst="rect">
                <a:avLst/>
              </a:prstGeom>
            </p:spPr>
          </p:pic>
        </p:grpSp>
        <p:pic>
          <p:nvPicPr>
            <p:cNvPr id="37" name="Picture 2" descr="A flag with yellow stars in a circle&#10;&#10;AI-generated content may be incorrect.">
              <a:extLst>
                <a:ext uri="{FF2B5EF4-FFF2-40B4-BE49-F238E27FC236}">
                  <a16:creationId xmlns:a16="http://schemas.microsoft.com/office/drawing/2014/main" id="{ACAD5678-7A64-A01D-E375-58DA1F76482B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478" y="1418717"/>
              <a:ext cx="387786" cy="254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9F3ADDB-6EAF-5AEC-36AD-D251BFD17245}"/>
                </a:ext>
              </a:extLst>
            </p:cNvPr>
            <p:cNvSpPr txBox="1"/>
            <p:nvPr/>
          </p:nvSpPr>
          <p:spPr>
            <a:xfrm>
              <a:off x="2068354" y="894080"/>
              <a:ext cx="5635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>
                  <a:solidFill>
                    <a:srgbClr val="6D1B3F"/>
                  </a:solidFill>
                </a:rPr>
                <a:t>Renewable Energy Grid Integration Week 2025 </a:t>
              </a:r>
              <a:br>
                <a:rPr lang="en-GB" sz="1600" b="1">
                  <a:solidFill>
                    <a:srgbClr val="6D1B3F"/>
                  </a:solidFill>
                </a:rPr>
              </a:br>
              <a:r>
                <a:rPr lang="en-GB" sz="1600" b="1">
                  <a:solidFill>
                    <a:srgbClr val="6D1B3F"/>
                  </a:solidFill>
                </a:rPr>
                <a:t>24th International Wind &amp; Solar Integration Workshop</a:t>
              </a:r>
              <a:endParaRPr lang="en-GB" sz="16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49EB19B-6EB1-1BF9-C2F7-CBD9C32E8A45}"/>
                </a:ext>
              </a:extLst>
            </p:cNvPr>
            <p:cNvSpPr txBox="1"/>
            <p:nvPr/>
          </p:nvSpPr>
          <p:spPr>
            <a:xfrm>
              <a:off x="-241947" y="1429631"/>
              <a:ext cx="105780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This project has received funding from the European Union’s Horizon </a:t>
              </a:r>
              <a:r>
                <a:rPr lang="en-US" sz="1100" err="1"/>
                <a:t>programme</a:t>
              </a:r>
              <a:r>
                <a:rPr lang="en-US" sz="1100"/>
                <a:t> under the Grant Agreement No. </a:t>
              </a:r>
              <a:r>
                <a:rPr lang="en-US" sz="1100">
                  <a:ea typeface="+mn-lt"/>
                  <a:cs typeface="+mn-lt"/>
                </a:rPr>
                <a:t>101096333</a:t>
              </a:r>
              <a:endParaRPr lang="en-US" sz="1100"/>
            </a:p>
          </p:txBody>
        </p:sp>
      </p:grpSp>
      <p:pic>
        <p:nvPicPr>
          <p:cNvPr id="47" name="Picture 46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7EC4F524-00B1-9DAE-F090-5EEC0335C1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22" y="-16146"/>
            <a:ext cx="12261470" cy="2299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7F7B29-AD18-50CC-A700-01CDFFED0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5758" y="375833"/>
            <a:ext cx="2941908" cy="534966"/>
          </a:xfrm>
        </p:spPr>
        <p:txBody>
          <a:bodyPr anchor="b">
            <a:noAutofit/>
          </a:bodyPr>
          <a:lstStyle/>
          <a:p>
            <a:r>
              <a:rPr lang="en-GB" sz="3600" b="1">
                <a:solidFill>
                  <a:srgbClr val="2C072E"/>
                </a:solidFill>
              </a:rPr>
              <a:t>THANK YOU ! </a:t>
            </a:r>
          </a:p>
        </p:txBody>
      </p:sp>
      <p:pic>
        <p:nvPicPr>
          <p:cNvPr id="48" name="Graphic 47" descr="Envelope with solid fill">
            <a:extLst>
              <a:ext uri="{FF2B5EF4-FFF2-40B4-BE49-F238E27FC236}">
                <a16:creationId xmlns:a16="http://schemas.microsoft.com/office/drawing/2014/main" id="{1DA1C99C-FAFC-C9AF-6D90-7338EA35F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06212" y="3816884"/>
            <a:ext cx="475893" cy="475893"/>
          </a:xfrm>
          <a:prstGeom prst="rect">
            <a:avLst/>
          </a:prstGeom>
        </p:spPr>
      </p:pic>
      <p:pic>
        <p:nvPicPr>
          <p:cNvPr id="49" name="Graphic 48" descr="Envelope with solid fill">
            <a:extLst>
              <a:ext uri="{FF2B5EF4-FFF2-40B4-BE49-F238E27FC236}">
                <a16:creationId xmlns:a16="http://schemas.microsoft.com/office/drawing/2014/main" id="{BAB52D3F-D663-2085-8B76-60A3E2253D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5793" y="5278636"/>
            <a:ext cx="475893" cy="47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2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6723FB4C-B032-E156-4754-BE2B396B968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97870" y="6030685"/>
            <a:ext cx="12293600" cy="842156"/>
            <a:chOff x="-666830" y="849085"/>
            <a:chExt cx="12293600" cy="84215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E53D764-5022-10B6-9A05-7399944314C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666830" y="849085"/>
              <a:ext cx="12293600" cy="839664"/>
              <a:chOff x="-115763" y="2313553"/>
              <a:chExt cx="12293600" cy="83966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634204-0D32-31D7-B746-CCDA5E4AC9F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4163" y="2414351"/>
                <a:ext cx="12192000" cy="728814"/>
              </a:xfrm>
              <a:prstGeom prst="rect">
                <a:avLst/>
              </a:prstGeom>
              <a:gradFill>
                <a:gsLst>
                  <a:gs pos="58000">
                    <a:srgbClr val="FFEAC1"/>
                  </a:gs>
                  <a:gs pos="94000">
                    <a:srgbClr val="A62D4F">
                      <a:alpha val="64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BE8C979-5745-DF7E-0F87-43A358C6960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5763" y="2313553"/>
                <a:ext cx="2515695" cy="647409"/>
              </a:xfrm>
              <a:prstGeom prst="rect">
                <a:avLst/>
              </a:prstGeom>
            </p:spPr>
          </p:pic>
          <p:pic>
            <p:nvPicPr>
              <p:cNvPr id="14" name="Picture 13" descr="A blue arrow with black text&#10;&#10;AI-generated content may be incorrect.">
                <a:extLst>
                  <a:ext uri="{FF2B5EF4-FFF2-40B4-BE49-F238E27FC236}">
                    <a16:creationId xmlns:a16="http://schemas.microsoft.com/office/drawing/2014/main" id="{E415BC06-DEA5-AA33-74DF-DF5F76C67DF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3744" y="2435136"/>
                <a:ext cx="1170009" cy="623030"/>
              </a:xfrm>
              <a:prstGeom prst="rect">
                <a:avLst/>
              </a:prstGeom>
            </p:spPr>
          </p:pic>
          <p:pic>
            <p:nvPicPr>
              <p:cNvPr id="15" name="Picture 14" descr="A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9E8162D0-2506-A99C-8C51-7B75AB72BE0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61" t="12439" r="6465" b="11781"/>
              <a:stretch>
                <a:fillRect/>
              </a:stretch>
            </p:blipFill>
            <p:spPr>
              <a:xfrm>
                <a:off x="9509687" y="2475311"/>
                <a:ext cx="1096725" cy="677906"/>
              </a:xfrm>
              <a:prstGeom prst="rect">
                <a:avLst/>
              </a:prstGeom>
            </p:spPr>
          </p:pic>
          <p:pic>
            <p:nvPicPr>
              <p:cNvPr id="16" name="Picture 15" descr="A green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FDF4CD7B-3E04-4437-C1CC-C9950D61961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5455" y="2475311"/>
                <a:ext cx="1533339" cy="613335"/>
              </a:xfrm>
              <a:prstGeom prst="rect">
                <a:avLst/>
              </a:prstGeom>
            </p:spPr>
          </p:pic>
        </p:grpSp>
        <p:pic>
          <p:nvPicPr>
            <p:cNvPr id="2050" name="Picture 2" descr="A flag with yellow stars in a circle&#10;&#10;AI-generated content may be incorrect.">
              <a:extLst>
                <a:ext uri="{FF2B5EF4-FFF2-40B4-BE49-F238E27FC236}">
                  <a16:creationId xmlns:a16="http://schemas.microsoft.com/office/drawing/2014/main" id="{4D38D75C-72D4-528A-3EFD-07F4F915D27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478" y="1418717"/>
              <a:ext cx="387786" cy="254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388A02-1AFE-5520-B8A7-996D9CCF86B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68354" y="894080"/>
              <a:ext cx="5635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>
                  <a:solidFill>
                    <a:srgbClr val="6D1B3F"/>
                  </a:solidFill>
                </a:rPr>
                <a:t>Renewable Energy Grid Integration Week 2025 </a:t>
              </a:r>
              <a:br>
                <a:rPr lang="en-GB" sz="1600" b="1">
                  <a:solidFill>
                    <a:srgbClr val="6D1B3F"/>
                  </a:solidFill>
                </a:rPr>
              </a:br>
              <a:r>
                <a:rPr lang="en-GB" sz="1600" b="1">
                  <a:solidFill>
                    <a:srgbClr val="6D1B3F"/>
                  </a:solidFill>
                </a:rPr>
                <a:t>24th International Wind &amp; Solar Integration Workshop</a:t>
              </a:r>
              <a:endParaRPr lang="en-GB" sz="16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6846CC2-CB53-858B-7CA4-5502509E1E8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41947" y="1429631"/>
              <a:ext cx="105780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This project has received funding from the European Union’s Horizon </a:t>
              </a:r>
              <a:r>
                <a:rPr lang="en-US" sz="1100" err="1"/>
                <a:t>programme</a:t>
              </a:r>
              <a:r>
                <a:rPr lang="en-US" sz="1100"/>
                <a:t> under the Grant Agreement No. </a:t>
              </a:r>
              <a:r>
                <a:rPr lang="en-US" sz="1100">
                  <a:ea typeface="+mn-lt"/>
                  <a:cs typeface="+mn-lt"/>
                </a:rPr>
                <a:t>101096333</a:t>
              </a:r>
              <a:endParaRPr lang="en-US" sz="1100"/>
            </a:p>
          </p:txBody>
        </p:sp>
      </p:grp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0C688204-B68A-2434-945B-1E3BABA5A0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451122" y="6579846"/>
            <a:ext cx="2743200" cy="365125"/>
          </a:xfrm>
        </p:spPr>
        <p:txBody>
          <a:bodyPr/>
          <a:lstStyle/>
          <a:p>
            <a:fld id="{B98CD087-5C45-4356-9167-E2D99154CBA2}" type="slidenum">
              <a:rPr lang="en-GB" sz="1600" b="1" smtClean="0">
                <a:solidFill>
                  <a:schemeClr val="tx1"/>
                </a:solidFill>
              </a:rPr>
              <a:t>2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C5261-A173-BEE3-1892-BE7860B5C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7" y="20320"/>
            <a:ext cx="12192000" cy="466973"/>
          </a:xfrm>
        </p:spPr>
        <p:txBody>
          <a:bodyPr>
            <a:noAutofit/>
          </a:bodyPr>
          <a:lstStyle/>
          <a:p>
            <a:pPr algn="l"/>
            <a:r>
              <a:rPr lang="en-US" sz="2400" b="1">
                <a:solidFill>
                  <a:srgbClr val="6D1B3F"/>
                </a:solidFill>
              </a:rPr>
              <a:t>Current Status &amp; Motivation</a:t>
            </a:r>
            <a:endParaRPr lang="en-GB" sz="2400" b="1">
              <a:solidFill>
                <a:srgbClr val="6D1B3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13389-0C1D-B117-C9B7-0BEDF9BFD61C}"/>
              </a:ext>
            </a:extLst>
          </p:cNvPr>
          <p:cNvSpPr txBox="1"/>
          <p:nvPr/>
        </p:nvSpPr>
        <p:spPr>
          <a:xfrm>
            <a:off x="1426961" y="621695"/>
            <a:ext cx="6932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62D4F"/>
                </a:solidFill>
              </a:rPr>
              <a:t>European level</a:t>
            </a:r>
          </a:p>
          <a:p>
            <a:pPr marL="285750" indent="-285750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Climate change</a:t>
            </a:r>
            <a:r>
              <a:rPr lang="el-GR" dirty="0"/>
              <a:t>.</a:t>
            </a:r>
            <a:endParaRPr lang="en-US" dirty="0"/>
          </a:p>
          <a:p>
            <a:pPr marL="285750" indent="-285750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Establishment of rules aimed to increase RES percentage in the energy mix </a:t>
            </a:r>
            <a:r>
              <a:rPr lang="en-GB" dirty="0"/>
              <a:t>(Paris Agreement, RED, </a:t>
            </a:r>
            <a:r>
              <a:rPr lang="en-GB" dirty="0" err="1"/>
              <a:t>REPowerEU</a:t>
            </a:r>
            <a:r>
              <a:rPr lang="en-GB" dirty="0"/>
              <a:t> )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C610F-3ECB-0381-0760-B7B3E0389AA9}"/>
              </a:ext>
            </a:extLst>
          </p:cNvPr>
          <p:cNvSpPr txBox="1"/>
          <p:nvPr/>
        </p:nvSpPr>
        <p:spPr>
          <a:xfrm>
            <a:off x="1425551" y="2040134"/>
            <a:ext cx="6477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62D4F"/>
                </a:solidFill>
              </a:rPr>
              <a:t>Greece</a:t>
            </a:r>
          </a:p>
          <a:p>
            <a:pPr marL="285750" indent="-285750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Follows European objectives.</a:t>
            </a:r>
          </a:p>
          <a:p>
            <a:pPr marL="285750" indent="-285750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Aim of reach 19 GW of RES capacity by 2030.</a:t>
            </a:r>
            <a:endParaRPr lang="en-GB" dirty="0"/>
          </a:p>
        </p:txBody>
      </p:sp>
      <p:sp useBgFill="1">
        <p:nvSpPr>
          <p:cNvPr id="11" name="TextBox 10">
            <a:extLst>
              <a:ext uri="{FF2B5EF4-FFF2-40B4-BE49-F238E27FC236}">
                <a16:creationId xmlns:a16="http://schemas.microsoft.com/office/drawing/2014/main" id="{A5C7BCDD-274B-A313-10FC-D476DDF96AF2}"/>
              </a:ext>
            </a:extLst>
          </p:cNvPr>
          <p:cNvSpPr txBox="1"/>
          <p:nvPr/>
        </p:nvSpPr>
        <p:spPr>
          <a:xfrm>
            <a:off x="327013" y="3218996"/>
            <a:ext cx="11052492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A62D4F"/>
                </a:solidFill>
              </a:rPr>
              <a:t>Challenges</a:t>
            </a:r>
          </a:p>
          <a:p>
            <a:pPr marL="742950" lvl="1" indent="-285750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/>
              <a:t>Gradual phase out of conventional centralized power plants</a:t>
            </a:r>
            <a:r>
              <a:rPr lang="el-GR"/>
              <a:t>.</a:t>
            </a:r>
            <a:endParaRPr lang="en-US"/>
          </a:p>
          <a:p>
            <a:pPr marL="742950" lvl="1" indent="-285750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/>
              <a:t>Reorchestration of power systems </a:t>
            </a:r>
            <a:r>
              <a:rPr lang="en-US" b="1">
                <a:solidFill>
                  <a:srgbClr val="A62D4F"/>
                </a:solidFill>
                <a:sym typeface="Wingdings" panose="05000000000000000000" pitchFamily="2" charset="2"/>
              </a:rPr>
              <a:t></a:t>
            </a:r>
            <a:r>
              <a:rPr lang="en-US">
                <a:sym typeface="Wingdings" panose="05000000000000000000" pitchFamily="2" charset="2"/>
              </a:rPr>
              <a:t> Distribution connected assets should provide ancillary services</a:t>
            </a:r>
            <a:r>
              <a:rPr lang="el-GR">
                <a:sym typeface="Wingdings" panose="05000000000000000000" pitchFamily="2" charset="2"/>
              </a:rPr>
              <a:t>.</a:t>
            </a:r>
            <a:endParaRPr lang="en-US"/>
          </a:p>
          <a:p>
            <a:pPr marL="742950" lvl="1" indent="-285750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/>
              <a:t>DSO has a more active role</a:t>
            </a:r>
            <a:r>
              <a:rPr lang="el-GR"/>
              <a:t>.</a:t>
            </a:r>
            <a:endParaRPr lang="en-US"/>
          </a:p>
          <a:p>
            <a:pPr marL="742950" lvl="1" indent="-285750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/>
              <a:t>DSO – TSO coordination is required</a:t>
            </a:r>
            <a:r>
              <a:rPr lang="el-GR"/>
              <a:t>.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780C5C-B401-D8A5-1AD7-38CD6C3DEF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404" y="541364"/>
            <a:ext cx="1052147" cy="689241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F4282A-AF0D-A3F4-18B8-37DCC0F29B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546" y="1940081"/>
            <a:ext cx="961865" cy="708040"/>
          </a:xfrm>
          <a:prstGeom prst="ellipse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D484B5E-C276-1EDE-A486-8D822F48701C}"/>
              </a:ext>
            </a:extLst>
          </p:cNvPr>
          <p:cNvGrpSpPr/>
          <p:nvPr/>
        </p:nvGrpSpPr>
        <p:grpSpPr>
          <a:xfrm>
            <a:off x="390268" y="5001124"/>
            <a:ext cx="11244165" cy="650183"/>
            <a:chOff x="390268" y="4696324"/>
            <a:chExt cx="11244165" cy="65018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4A7D03-C811-EA37-E065-8F2D874F4B8E}"/>
                </a:ext>
              </a:extLst>
            </p:cNvPr>
            <p:cNvSpPr txBox="1"/>
            <p:nvPr/>
          </p:nvSpPr>
          <p:spPr>
            <a:xfrm>
              <a:off x="390268" y="4696324"/>
              <a:ext cx="1695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A62D4F"/>
                  </a:solidFill>
                </a:rPr>
                <a:t>Motivation</a:t>
              </a:r>
            </a:p>
          </p:txBody>
        </p: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115B6F17-1CFE-6ABB-317C-D87E1B771F0B}"/>
                </a:ext>
              </a:extLst>
            </p:cNvPr>
            <p:cNvSpPr/>
            <p:nvPr/>
          </p:nvSpPr>
          <p:spPr>
            <a:xfrm>
              <a:off x="461963" y="5082990"/>
              <a:ext cx="235034" cy="136021"/>
            </a:xfrm>
            <a:prstGeom prst="rightArrow">
              <a:avLst/>
            </a:prstGeom>
            <a:solidFill>
              <a:srgbClr val="FFEAC1"/>
            </a:solidFill>
            <a:ln w="3175">
              <a:solidFill>
                <a:srgbClr val="A62D4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0DA839-0BB9-D47A-5822-5D291A9294E4}"/>
                </a:ext>
              </a:extLst>
            </p:cNvPr>
            <p:cNvSpPr txBox="1"/>
            <p:nvPr/>
          </p:nvSpPr>
          <p:spPr>
            <a:xfrm>
              <a:off x="713861" y="4977175"/>
              <a:ext cx="10920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How must DSO and TSO coordinate for an optimal use of flexibility from assets connected at the DSO grid ?</a:t>
              </a:r>
            </a:p>
          </p:txBody>
        </p:sp>
      </p:grp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01A8F5A2-713A-0314-3E25-91598B8CF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1662039"/>
              </p:ext>
            </p:extLst>
          </p:nvPr>
        </p:nvGraphicFramePr>
        <p:xfrm>
          <a:off x="7941871" y="266544"/>
          <a:ext cx="3937090" cy="284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426849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227FF6-DBD5-9047-BD75-E7675A759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31390A91-4402-83D9-49DD-45636BE3A2A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97870" y="6030685"/>
            <a:ext cx="12293600" cy="842156"/>
            <a:chOff x="-666830" y="849085"/>
            <a:chExt cx="12293600" cy="84215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CEEB835-CE80-33C1-BCBA-BED3E3CF7AD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666830" y="849085"/>
              <a:ext cx="12293600" cy="839664"/>
              <a:chOff x="-115763" y="2313553"/>
              <a:chExt cx="12293600" cy="83966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C61776F-AF14-D879-7F2C-BFC766853A1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4163" y="2414351"/>
                <a:ext cx="12192000" cy="728814"/>
              </a:xfrm>
              <a:prstGeom prst="rect">
                <a:avLst/>
              </a:prstGeom>
              <a:gradFill>
                <a:gsLst>
                  <a:gs pos="58000">
                    <a:srgbClr val="FFEAC1"/>
                  </a:gs>
                  <a:gs pos="94000">
                    <a:srgbClr val="A62D4F">
                      <a:alpha val="64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4C561A0-75EE-2D1E-1B8A-F1E953EDF0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5763" y="2313553"/>
                <a:ext cx="2515695" cy="647409"/>
              </a:xfrm>
              <a:prstGeom prst="rect">
                <a:avLst/>
              </a:prstGeom>
            </p:spPr>
          </p:pic>
          <p:pic>
            <p:nvPicPr>
              <p:cNvPr id="14" name="Picture 13" descr="A blue arrow with black text&#10;&#10;AI-generated content may be incorrect.">
                <a:extLst>
                  <a:ext uri="{FF2B5EF4-FFF2-40B4-BE49-F238E27FC236}">
                    <a16:creationId xmlns:a16="http://schemas.microsoft.com/office/drawing/2014/main" id="{F4C11C3A-3159-9454-5839-1C66DE54E13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3744" y="2435136"/>
                <a:ext cx="1170009" cy="623030"/>
              </a:xfrm>
              <a:prstGeom prst="rect">
                <a:avLst/>
              </a:prstGeom>
            </p:spPr>
          </p:pic>
          <p:pic>
            <p:nvPicPr>
              <p:cNvPr id="15" name="Picture 14" descr="A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1747B651-31A8-7160-36FC-83748BCF683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61" t="12439" r="6465" b="11781"/>
              <a:stretch>
                <a:fillRect/>
              </a:stretch>
            </p:blipFill>
            <p:spPr>
              <a:xfrm>
                <a:off x="9509687" y="2475311"/>
                <a:ext cx="1096725" cy="677906"/>
              </a:xfrm>
              <a:prstGeom prst="rect">
                <a:avLst/>
              </a:prstGeom>
            </p:spPr>
          </p:pic>
          <p:pic>
            <p:nvPicPr>
              <p:cNvPr id="16" name="Picture 15" descr="A green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B41212CC-1B1F-D43F-46BE-78CA0884A3D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5455" y="2475311"/>
                <a:ext cx="1533339" cy="613335"/>
              </a:xfrm>
              <a:prstGeom prst="rect">
                <a:avLst/>
              </a:prstGeom>
            </p:spPr>
          </p:pic>
        </p:grpSp>
        <p:pic>
          <p:nvPicPr>
            <p:cNvPr id="2050" name="Picture 2" descr="A flag with yellow stars in a circle&#10;&#10;AI-generated content may be incorrect.">
              <a:extLst>
                <a:ext uri="{FF2B5EF4-FFF2-40B4-BE49-F238E27FC236}">
                  <a16:creationId xmlns:a16="http://schemas.microsoft.com/office/drawing/2014/main" id="{C0A5E1B9-E4BB-E532-7BD2-DBB1EE8C9E6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478" y="1418717"/>
              <a:ext cx="387786" cy="254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CC1944-81E3-0CBB-46AD-977AFD1A040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68354" y="894080"/>
              <a:ext cx="5635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>
                  <a:solidFill>
                    <a:srgbClr val="6D1B3F"/>
                  </a:solidFill>
                </a:rPr>
                <a:t>Renewable Energy Grid Integration Week 2025 </a:t>
              </a:r>
              <a:br>
                <a:rPr lang="en-GB" sz="1600" b="1">
                  <a:solidFill>
                    <a:srgbClr val="6D1B3F"/>
                  </a:solidFill>
                </a:rPr>
              </a:br>
              <a:r>
                <a:rPr lang="en-GB" sz="1600" b="1">
                  <a:solidFill>
                    <a:srgbClr val="6D1B3F"/>
                  </a:solidFill>
                </a:rPr>
                <a:t>24th International Wind &amp; Solar Integration Workshop</a:t>
              </a:r>
              <a:endParaRPr lang="en-GB" sz="16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1416215-64F6-A8D6-FDD6-5EE735F4F1D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41947" y="1429631"/>
              <a:ext cx="105780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This project has received funding from the European Union’s Horizon </a:t>
              </a:r>
              <a:r>
                <a:rPr lang="en-US" sz="1100" err="1"/>
                <a:t>programme</a:t>
              </a:r>
              <a:r>
                <a:rPr lang="en-US" sz="1100"/>
                <a:t> under the Grant Agreement No. </a:t>
              </a:r>
              <a:r>
                <a:rPr lang="en-US" sz="1100">
                  <a:ea typeface="+mn-lt"/>
                  <a:cs typeface="+mn-lt"/>
                </a:rPr>
                <a:t>101096333</a:t>
              </a:r>
              <a:endParaRPr lang="en-US" sz="1100"/>
            </a:p>
          </p:txBody>
        </p:sp>
      </p:grp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26E5C930-3B05-18FF-4F58-B5984B4896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451122" y="6579846"/>
            <a:ext cx="2743200" cy="365125"/>
          </a:xfrm>
        </p:spPr>
        <p:txBody>
          <a:bodyPr/>
          <a:lstStyle/>
          <a:p>
            <a:fld id="{B98CD087-5C45-4356-9167-E2D99154CBA2}" type="slidenum">
              <a:rPr lang="en-GB" sz="1600" b="1" smtClean="0">
                <a:solidFill>
                  <a:schemeClr val="tx1"/>
                </a:solidFill>
              </a:rPr>
              <a:t>3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257C28-2302-2E47-DACA-89E09F296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7" y="20320"/>
            <a:ext cx="12192000" cy="466973"/>
          </a:xfrm>
        </p:spPr>
        <p:txBody>
          <a:bodyPr>
            <a:noAutofit/>
          </a:bodyPr>
          <a:lstStyle/>
          <a:p>
            <a:pPr algn="l"/>
            <a:r>
              <a:rPr lang="en-US" sz="2400" b="1">
                <a:solidFill>
                  <a:srgbClr val="6D1B3F"/>
                </a:solidFill>
              </a:rPr>
              <a:t>Relevant Work</a:t>
            </a:r>
            <a:endParaRPr lang="en-GB" sz="2400" b="1">
              <a:solidFill>
                <a:srgbClr val="6D1B3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D1C2B7-9074-7F21-5BBB-33F5BB1925D6}"/>
              </a:ext>
            </a:extLst>
          </p:cNvPr>
          <p:cNvSpPr txBox="1"/>
          <p:nvPr/>
        </p:nvSpPr>
        <p:spPr>
          <a:xfrm>
            <a:off x="1890474" y="747275"/>
            <a:ext cx="10059108" cy="12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GB"/>
              <a:t>5 distinct TSO–DSO interaction schemes for ancillary services procurement. </a:t>
            </a:r>
          </a:p>
          <a:p>
            <a:pPr marL="285750" indent="-285750">
              <a:lnSpc>
                <a:spcPct val="150000"/>
              </a:lnSpc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GB"/>
              <a:t>Integrated Flexibility Market Model: TSOs, DSOs, and commercial market parties to procure and trade flexibility in a shared market environment.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592466-D0FE-8E87-ADE5-6B4964BDE0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418" y="974420"/>
            <a:ext cx="1648055" cy="4669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3E481F-7EE9-EF8F-59F0-3FFB3B794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51328" y="3611751"/>
            <a:ext cx="2511500" cy="6463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E020BA3-2EE6-5F32-F125-32B617D274C4}"/>
              </a:ext>
            </a:extLst>
          </p:cNvPr>
          <p:cNvSpPr txBox="1"/>
          <p:nvPr/>
        </p:nvSpPr>
        <p:spPr>
          <a:xfrm>
            <a:off x="327013" y="2661333"/>
            <a:ext cx="8252110" cy="1711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Integrated Local Flexibility Market (LFM)</a:t>
            </a:r>
            <a:r>
              <a:rPr lang="el-GR" dirty="0"/>
              <a:t>.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DSO, TSO and FSPs operate in one market</a:t>
            </a:r>
            <a:r>
              <a:rPr lang="el-GR" dirty="0"/>
              <a:t>.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Flexibility available upstream from assets connected at DSO grid</a:t>
            </a:r>
            <a:r>
              <a:rPr lang="el-GR" dirty="0"/>
              <a:t>.</a:t>
            </a:r>
            <a:r>
              <a:rPr lang="en-US" dirty="0"/>
              <a:t> </a:t>
            </a:r>
          </a:p>
          <a:p>
            <a:pPr marL="285750" indent="-285750" algn="just">
              <a:lnSpc>
                <a:spcPct val="150000"/>
              </a:lnSpc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Simultaneous activation </a:t>
            </a:r>
            <a:r>
              <a:rPr lang="en-US" b="1" dirty="0">
                <a:solidFill>
                  <a:srgbClr val="A62D4F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Conflicts, grid issues</a:t>
            </a:r>
            <a:r>
              <a:rPr lang="el-GR" dirty="0">
                <a:sym typeface="Wingdings" panose="05000000000000000000" pitchFamily="2" charset="2"/>
              </a:rPr>
              <a:t>.</a:t>
            </a: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18" name="Picture 17" descr="A blue arrow with black text&#10;&#10;AI-generated content may be incorrect.">
            <a:extLst>
              <a:ext uri="{FF2B5EF4-FFF2-40B4-BE49-F238E27FC236}">
                <a16:creationId xmlns:a16="http://schemas.microsoft.com/office/drawing/2014/main" id="{A33251DA-F4E8-3F19-C0FE-B03337150A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23" y="2668125"/>
            <a:ext cx="1170009" cy="623030"/>
          </a:xfrm>
          <a:prstGeom prst="rect">
            <a:avLst/>
          </a:prstGeom>
        </p:spPr>
      </p:pic>
      <p:pic>
        <p:nvPicPr>
          <p:cNvPr id="21" name="Picture 20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D969730E-F22C-B6AF-D053-E00CC6E093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t="12439" r="6465" b="11781"/>
          <a:stretch>
            <a:fillRect/>
          </a:stretch>
        </p:blipFill>
        <p:spPr>
          <a:xfrm>
            <a:off x="10411880" y="2651944"/>
            <a:ext cx="1096725" cy="677906"/>
          </a:xfrm>
          <a:prstGeom prst="rect">
            <a:avLst/>
          </a:prstGeom>
        </p:spPr>
      </p:pic>
      <p:pic>
        <p:nvPicPr>
          <p:cNvPr id="22" name="Picture 21" descr="A green logo with a black background&#10;&#10;AI-generated content may be incorrect.">
            <a:extLst>
              <a:ext uri="{FF2B5EF4-FFF2-40B4-BE49-F238E27FC236}">
                <a16:creationId xmlns:a16="http://schemas.microsoft.com/office/drawing/2014/main" id="{15B51DB4-2206-810C-5B8C-8D327BFCD8F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14" y="3654028"/>
            <a:ext cx="1533339" cy="613335"/>
          </a:xfrm>
          <a:prstGeom prst="rect">
            <a:avLst/>
          </a:prstGeom>
        </p:spPr>
      </p:pic>
      <p:pic>
        <p:nvPicPr>
          <p:cNvPr id="5" name="Picture 4" descr="A close-up of a statue&#10;&#10;AI-generated content may be incorrect.">
            <a:extLst>
              <a:ext uri="{FF2B5EF4-FFF2-40B4-BE49-F238E27FC236}">
                <a16:creationId xmlns:a16="http://schemas.microsoft.com/office/drawing/2014/main" id="{A84378DA-2718-E2F8-E5AF-9B8639A885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213" y="4500326"/>
            <a:ext cx="893079" cy="780504"/>
          </a:xfrm>
          <a:prstGeom prst="rect">
            <a:avLst/>
          </a:prstGeom>
        </p:spPr>
      </p:pic>
      <p:pic>
        <p:nvPicPr>
          <p:cNvPr id="9" name="Picture 8" descr="A logo with a plant in the middle&#10;&#10;AI-generated content may be incorrect.">
            <a:extLst>
              <a:ext uri="{FF2B5EF4-FFF2-40B4-BE49-F238E27FC236}">
                <a16:creationId xmlns:a16="http://schemas.microsoft.com/office/drawing/2014/main" id="{31FB2231-9BB3-A1C6-4591-E7702DD590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271" y="4568964"/>
            <a:ext cx="925941" cy="83028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80C07C2-533E-3513-2057-94DA4D6AFBCE}"/>
              </a:ext>
            </a:extLst>
          </p:cNvPr>
          <p:cNvGrpSpPr/>
          <p:nvPr/>
        </p:nvGrpSpPr>
        <p:grpSpPr>
          <a:xfrm>
            <a:off x="399504" y="4451197"/>
            <a:ext cx="8307809" cy="927182"/>
            <a:chOff x="390268" y="4696324"/>
            <a:chExt cx="7931809" cy="9271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4968C96-1D9D-24B8-99EB-42F2638E789C}"/>
                </a:ext>
              </a:extLst>
            </p:cNvPr>
            <p:cNvSpPr txBox="1"/>
            <p:nvPr/>
          </p:nvSpPr>
          <p:spPr>
            <a:xfrm>
              <a:off x="390268" y="4696324"/>
              <a:ext cx="1695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A62D4F"/>
                  </a:solidFill>
                </a:rPr>
                <a:t>Aim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689A0752-93FA-46D0-D6B0-0FDAC986C7C5}"/>
                </a:ext>
              </a:extLst>
            </p:cNvPr>
            <p:cNvSpPr/>
            <p:nvPr/>
          </p:nvSpPr>
          <p:spPr>
            <a:xfrm>
              <a:off x="461963" y="5121090"/>
              <a:ext cx="235034" cy="136021"/>
            </a:xfrm>
            <a:prstGeom prst="rightArrow">
              <a:avLst/>
            </a:prstGeom>
            <a:solidFill>
              <a:srgbClr val="FFEAC1"/>
            </a:solidFill>
            <a:ln w="3175">
              <a:solidFill>
                <a:srgbClr val="A62D4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C7769F-C771-B83B-3F9D-8B9F8D02B9A1}"/>
                </a:ext>
              </a:extLst>
            </p:cNvPr>
            <p:cNvSpPr txBox="1"/>
            <p:nvPr/>
          </p:nvSpPr>
          <p:spPr>
            <a:xfrm>
              <a:off x="713862" y="4977175"/>
              <a:ext cx="76082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To define an effective coordination framework and coordination tools for the Greek Pilot in OPENTUNITY</a:t>
              </a:r>
              <a:r>
                <a:rPr lang="el-GR" dirty="0"/>
                <a:t>.</a:t>
              </a:r>
              <a:r>
                <a:rPr lang="en-US" dirty="0"/>
                <a:t> 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851178D-8F06-BBD0-E00D-6F7258633D8B}"/>
              </a:ext>
            </a:extLst>
          </p:cNvPr>
          <p:cNvSpPr txBox="1"/>
          <p:nvPr/>
        </p:nvSpPr>
        <p:spPr>
          <a:xfrm>
            <a:off x="399504" y="5460995"/>
            <a:ext cx="658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62D4F"/>
                </a:solidFill>
              </a:rPr>
              <a:t>Pilot location: </a:t>
            </a:r>
            <a:r>
              <a:rPr lang="en-US" dirty="0" err="1"/>
              <a:t>Markopoulo</a:t>
            </a:r>
            <a:r>
              <a:rPr lang="en-US" dirty="0"/>
              <a:t> area, southwest of Athens.</a:t>
            </a:r>
            <a:r>
              <a:rPr lang="en-US" b="1" dirty="0">
                <a:solidFill>
                  <a:srgbClr val="A62D4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298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2EB1E-D63F-A090-9C34-3FAD905D4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0CF394-71C5-2836-1AA6-1D7EA3298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06" y="613173"/>
            <a:ext cx="4439083" cy="558938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F7F6E6A-919B-026B-AE9F-0691FA198C8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97870" y="6030685"/>
            <a:ext cx="12293600" cy="842156"/>
            <a:chOff x="-666830" y="849085"/>
            <a:chExt cx="12293600" cy="84215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0BD1025-D4BA-820D-B469-BDAD97B75C7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666830" y="849085"/>
              <a:ext cx="12293600" cy="839664"/>
              <a:chOff x="-115763" y="2313553"/>
              <a:chExt cx="12293600" cy="83966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C6116CE-E925-E470-E161-4C5864DED03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4163" y="2414351"/>
                <a:ext cx="12192000" cy="728814"/>
              </a:xfrm>
              <a:prstGeom prst="rect">
                <a:avLst/>
              </a:prstGeom>
              <a:gradFill>
                <a:gsLst>
                  <a:gs pos="58000">
                    <a:srgbClr val="FFEAC1"/>
                  </a:gs>
                  <a:gs pos="94000">
                    <a:srgbClr val="A62D4F">
                      <a:alpha val="64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9745D52-62D2-7698-8211-EC27F4FCB33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5763" y="2313553"/>
                <a:ext cx="2515695" cy="647409"/>
              </a:xfrm>
              <a:prstGeom prst="rect">
                <a:avLst/>
              </a:prstGeom>
            </p:spPr>
          </p:pic>
          <p:pic>
            <p:nvPicPr>
              <p:cNvPr id="14" name="Picture 13" descr="A blue arrow with black text&#10;&#10;AI-generated content may be incorrect.">
                <a:extLst>
                  <a:ext uri="{FF2B5EF4-FFF2-40B4-BE49-F238E27FC236}">
                    <a16:creationId xmlns:a16="http://schemas.microsoft.com/office/drawing/2014/main" id="{4F8F5E55-BEE9-51C2-B24E-95EEBDFF960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3744" y="2435136"/>
                <a:ext cx="1170009" cy="623030"/>
              </a:xfrm>
              <a:prstGeom prst="rect">
                <a:avLst/>
              </a:prstGeom>
            </p:spPr>
          </p:pic>
          <p:pic>
            <p:nvPicPr>
              <p:cNvPr id="15" name="Picture 14" descr="A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F8E5F866-B057-2C0E-29E9-5029EC8F99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61" t="12439" r="6465" b="11781"/>
              <a:stretch>
                <a:fillRect/>
              </a:stretch>
            </p:blipFill>
            <p:spPr>
              <a:xfrm>
                <a:off x="9509687" y="2475311"/>
                <a:ext cx="1096725" cy="677906"/>
              </a:xfrm>
              <a:prstGeom prst="rect">
                <a:avLst/>
              </a:prstGeom>
            </p:spPr>
          </p:pic>
          <p:pic>
            <p:nvPicPr>
              <p:cNvPr id="16" name="Picture 15" descr="A green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382A4536-FA5A-D4AF-072B-88328C4884A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5455" y="2475311"/>
                <a:ext cx="1533339" cy="613335"/>
              </a:xfrm>
              <a:prstGeom prst="rect">
                <a:avLst/>
              </a:prstGeom>
            </p:spPr>
          </p:pic>
        </p:grpSp>
        <p:pic>
          <p:nvPicPr>
            <p:cNvPr id="2050" name="Picture 2" descr="A flag with yellow stars in a circle&#10;&#10;AI-generated content may be incorrect.">
              <a:extLst>
                <a:ext uri="{FF2B5EF4-FFF2-40B4-BE49-F238E27FC236}">
                  <a16:creationId xmlns:a16="http://schemas.microsoft.com/office/drawing/2014/main" id="{0A48C7EA-3F62-612F-E882-4FAABFB972C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478" y="1418717"/>
              <a:ext cx="387786" cy="254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79EDB7-4FEB-37C6-5081-BF8E83F46B3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68354" y="894080"/>
              <a:ext cx="5635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>
                  <a:solidFill>
                    <a:srgbClr val="6D1B3F"/>
                  </a:solidFill>
                </a:rPr>
                <a:t>Renewable Energy Grid Integration Week 2025 </a:t>
              </a:r>
              <a:br>
                <a:rPr lang="en-GB" sz="1600" b="1">
                  <a:solidFill>
                    <a:srgbClr val="6D1B3F"/>
                  </a:solidFill>
                </a:rPr>
              </a:br>
              <a:r>
                <a:rPr lang="en-GB" sz="1600" b="1">
                  <a:solidFill>
                    <a:srgbClr val="6D1B3F"/>
                  </a:solidFill>
                </a:rPr>
                <a:t>24th International Wind &amp; Solar Integration Workshop</a:t>
              </a:r>
              <a:endParaRPr lang="en-GB" sz="16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A5C626-179E-3D85-41B3-60064D3E289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41947" y="1429631"/>
              <a:ext cx="105780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This project has received funding from the European Union’s Horizon </a:t>
              </a:r>
              <a:r>
                <a:rPr lang="en-US" sz="1100" err="1"/>
                <a:t>programme</a:t>
              </a:r>
              <a:r>
                <a:rPr lang="en-US" sz="1100"/>
                <a:t> under the Grant Agreement No. </a:t>
              </a:r>
              <a:r>
                <a:rPr lang="en-US" sz="1100">
                  <a:ea typeface="+mn-lt"/>
                  <a:cs typeface="+mn-lt"/>
                </a:rPr>
                <a:t>101096333</a:t>
              </a:r>
              <a:endParaRPr lang="en-US" sz="1100"/>
            </a:p>
          </p:txBody>
        </p:sp>
      </p:grp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77954DD5-FD8A-3BAF-CB88-48E784169E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451122" y="6579846"/>
            <a:ext cx="2743200" cy="365125"/>
          </a:xfrm>
        </p:spPr>
        <p:txBody>
          <a:bodyPr/>
          <a:lstStyle/>
          <a:p>
            <a:fld id="{B98CD087-5C45-4356-9167-E2D99154CBA2}" type="slidenum">
              <a:rPr lang="en-GB" sz="1600" b="1" smtClean="0">
                <a:solidFill>
                  <a:schemeClr val="tx1"/>
                </a:solidFill>
              </a:rPr>
              <a:t>4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21D93-1280-4089-3612-561849C88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7" y="20320"/>
            <a:ext cx="12192000" cy="466973"/>
          </a:xfrm>
        </p:spPr>
        <p:txBody>
          <a:bodyPr>
            <a:noAutofit/>
          </a:bodyPr>
          <a:lstStyle/>
          <a:p>
            <a:pPr algn="l"/>
            <a:r>
              <a:rPr lang="en-US" sz="2400" b="1">
                <a:solidFill>
                  <a:srgbClr val="6D1B3F"/>
                </a:solidFill>
              </a:rPr>
              <a:t>Market Setup</a:t>
            </a:r>
            <a:endParaRPr lang="en-GB" sz="2400" b="1">
              <a:solidFill>
                <a:srgbClr val="6D1B3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40D256-006A-9B60-4C8A-7C28F3DC4922}"/>
              </a:ext>
            </a:extLst>
          </p:cNvPr>
          <p:cNvSpPr/>
          <p:nvPr/>
        </p:nvSpPr>
        <p:spPr>
          <a:xfrm>
            <a:off x="101600" y="588893"/>
            <a:ext cx="4633896" cy="569632"/>
          </a:xfrm>
          <a:prstGeom prst="rect">
            <a:avLst/>
          </a:prstGeom>
          <a:noFill/>
          <a:ln>
            <a:solidFill>
              <a:srgbClr val="A62D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E52FF6-B99D-2068-BF34-7F8607A82CF5}"/>
              </a:ext>
            </a:extLst>
          </p:cNvPr>
          <p:cNvSpPr txBox="1">
            <a:spLocks/>
          </p:cNvSpPr>
          <p:nvPr/>
        </p:nvSpPr>
        <p:spPr>
          <a:xfrm>
            <a:off x="6481347" y="584220"/>
            <a:ext cx="3596641" cy="4669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6D1B3F"/>
                </a:solidFill>
              </a:rPr>
              <a:t>Market Participants and Roles</a:t>
            </a:r>
            <a:endParaRPr lang="en-GB" sz="2000" b="1" dirty="0">
              <a:solidFill>
                <a:srgbClr val="6D1B3F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5CD1866-4E73-0FD6-669E-0D19B891E78A}"/>
              </a:ext>
            </a:extLst>
          </p:cNvPr>
          <p:cNvGrpSpPr/>
          <p:nvPr/>
        </p:nvGrpSpPr>
        <p:grpSpPr>
          <a:xfrm>
            <a:off x="4943801" y="1271703"/>
            <a:ext cx="3979528" cy="923330"/>
            <a:chOff x="5127896" y="1075849"/>
            <a:chExt cx="3979528" cy="923330"/>
          </a:xfrm>
        </p:grpSpPr>
        <p:sp>
          <p:nvSpPr>
            <p:cNvPr id="7" name="Rectangle: Folded Corner 6">
              <a:extLst>
                <a:ext uri="{FF2B5EF4-FFF2-40B4-BE49-F238E27FC236}">
                  <a16:creationId xmlns:a16="http://schemas.microsoft.com/office/drawing/2014/main" id="{D26831B7-0FE9-54AC-2890-0FDC405F5299}"/>
                </a:ext>
              </a:extLst>
            </p:cNvPr>
            <p:cNvSpPr/>
            <p:nvPr/>
          </p:nvSpPr>
          <p:spPr>
            <a:xfrm>
              <a:off x="5658186" y="1075849"/>
              <a:ext cx="3095670" cy="863155"/>
            </a:xfrm>
            <a:prstGeom prst="foldedCorner">
              <a:avLst>
                <a:gd name="adj" fmla="val 22317"/>
              </a:avLst>
            </a:prstGeom>
            <a:solidFill>
              <a:srgbClr val="FFEAC1"/>
            </a:solidFill>
            <a:ln>
              <a:solidFill>
                <a:srgbClr val="A82E4F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9C625D5-9C23-1F17-7DBA-A3C796227FB7}"/>
                </a:ext>
              </a:extLst>
            </p:cNvPr>
            <p:cNvGrpSpPr/>
            <p:nvPr/>
          </p:nvGrpSpPr>
          <p:grpSpPr>
            <a:xfrm>
              <a:off x="5127896" y="1168349"/>
              <a:ext cx="1226034" cy="687147"/>
              <a:chOff x="5805761" y="3750157"/>
              <a:chExt cx="1226034" cy="687147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DA6716F-0064-2ECA-106F-CFC24579D4D4}"/>
                  </a:ext>
                </a:extLst>
              </p:cNvPr>
              <p:cNvSpPr/>
              <p:nvPr/>
            </p:nvSpPr>
            <p:spPr>
              <a:xfrm>
                <a:off x="5805761" y="3750157"/>
                <a:ext cx="1226034" cy="687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D1B3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" name="Picture 7" descr="A blue arrow with black text&#10;&#10;AI-generated content may be incorrect.">
                <a:extLst>
                  <a:ext uri="{FF2B5EF4-FFF2-40B4-BE49-F238E27FC236}">
                    <a16:creationId xmlns:a16="http://schemas.microsoft.com/office/drawing/2014/main" id="{1657A22E-9A8E-4AE1-B7DD-F74C936FC3B3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7682" y="3782215"/>
                <a:ext cx="1170009" cy="62303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F60BB8-99FF-54D7-E576-10EAD6BBA761}"/>
                </a:ext>
              </a:extLst>
            </p:cNvPr>
            <p:cNvSpPr txBox="1"/>
            <p:nvPr/>
          </p:nvSpPr>
          <p:spPr>
            <a:xfrm>
              <a:off x="6353930" y="1075849"/>
              <a:ext cx="2753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DSO</a:t>
              </a:r>
            </a:p>
            <a:p>
              <a:r>
                <a:rPr lang="en-US"/>
                <a:t>Flexibility buyer</a:t>
              </a:r>
            </a:p>
            <a:p>
              <a:r>
                <a:rPr lang="en-US"/>
                <a:t>Local congestion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F56DCB-AD34-2658-5B1C-26E0ECE1409A}"/>
              </a:ext>
            </a:extLst>
          </p:cNvPr>
          <p:cNvGrpSpPr/>
          <p:nvPr/>
        </p:nvGrpSpPr>
        <p:grpSpPr>
          <a:xfrm>
            <a:off x="4958439" y="3233279"/>
            <a:ext cx="3979528" cy="923330"/>
            <a:chOff x="5127896" y="2061507"/>
            <a:chExt cx="3979528" cy="923330"/>
          </a:xfrm>
        </p:grpSpPr>
        <p:sp>
          <p:nvSpPr>
            <p:cNvPr id="18" name="Rectangle: Folded Corner 17">
              <a:extLst>
                <a:ext uri="{FF2B5EF4-FFF2-40B4-BE49-F238E27FC236}">
                  <a16:creationId xmlns:a16="http://schemas.microsoft.com/office/drawing/2014/main" id="{59AC3963-6FF3-4540-62B2-CA3610876125}"/>
                </a:ext>
              </a:extLst>
            </p:cNvPr>
            <p:cNvSpPr/>
            <p:nvPr/>
          </p:nvSpPr>
          <p:spPr>
            <a:xfrm>
              <a:off x="5658186" y="2117387"/>
              <a:ext cx="3095670" cy="863155"/>
            </a:xfrm>
            <a:prstGeom prst="foldedCorner">
              <a:avLst>
                <a:gd name="adj" fmla="val 22317"/>
              </a:avLst>
            </a:prstGeom>
            <a:solidFill>
              <a:srgbClr val="FFEAC1"/>
            </a:solidFill>
            <a:ln>
              <a:solidFill>
                <a:srgbClr val="A82E4F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AE8B6F5-2FA1-E842-0C1F-D625A96699A8}"/>
                </a:ext>
              </a:extLst>
            </p:cNvPr>
            <p:cNvSpPr/>
            <p:nvPr/>
          </p:nvSpPr>
          <p:spPr>
            <a:xfrm>
              <a:off x="5127896" y="2174327"/>
              <a:ext cx="1226034" cy="68714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D1B3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0E2DAD6-4DB1-0639-94D5-1A8FFAB7CAA9}"/>
                </a:ext>
              </a:extLst>
            </p:cNvPr>
            <p:cNvSpPr txBox="1"/>
            <p:nvPr/>
          </p:nvSpPr>
          <p:spPr>
            <a:xfrm>
              <a:off x="6353930" y="2061507"/>
              <a:ext cx="2753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TSO</a:t>
              </a:r>
            </a:p>
            <a:p>
              <a:r>
                <a:rPr lang="en-US" dirty="0"/>
                <a:t>Flexibility buyer</a:t>
              </a:r>
            </a:p>
            <a:p>
              <a:r>
                <a:rPr lang="en-US" dirty="0"/>
                <a:t>Balancing services</a:t>
              </a:r>
            </a:p>
          </p:txBody>
        </p:sp>
        <p:pic>
          <p:nvPicPr>
            <p:cNvPr id="23" name="Picture 22" descr="A logo with a black background&#10;&#10;AI-generated content may be incorrect.">
              <a:extLst>
                <a:ext uri="{FF2B5EF4-FFF2-40B4-BE49-F238E27FC236}">
                  <a16:creationId xmlns:a16="http://schemas.microsoft.com/office/drawing/2014/main" id="{97D047A8-F543-3199-3753-96B3FC808F38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1" t="12439" r="6465" b="11781"/>
            <a:stretch>
              <a:fillRect/>
            </a:stretch>
          </p:blipFill>
          <p:spPr>
            <a:xfrm>
              <a:off x="5176458" y="2203219"/>
              <a:ext cx="1096725" cy="677906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A7547F2-50C0-C636-93FA-4A16BCA92154}"/>
              </a:ext>
            </a:extLst>
          </p:cNvPr>
          <p:cNvGrpSpPr/>
          <p:nvPr/>
        </p:nvGrpSpPr>
        <p:grpSpPr>
          <a:xfrm>
            <a:off x="7723986" y="2288399"/>
            <a:ext cx="4449140" cy="1200329"/>
            <a:chOff x="7723986" y="2288399"/>
            <a:chExt cx="4449140" cy="120032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BFB8221-A8E5-A1FC-04E1-B5E21F34139C}"/>
                </a:ext>
              </a:extLst>
            </p:cNvPr>
            <p:cNvGrpSpPr/>
            <p:nvPr/>
          </p:nvGrpSpPr>
          <p:grpSpPr>
            <a:xfrm>
              <a:off x="7723986" y="2288399"/>
              <a:ext cx="4449140" cy="1200329"/>
              <a:chOff x="5047149" y="4544219"/>
              <a:chExt cx="4191465" cy="1200329"/>
            </a:xfrm>
          </p:grpSpPr>
          <p:sp>
            <p:nvSpPr>
              <p:cNvPr id="28" name="Rectangle: Folded Corner 27">
                <a:extLst>
                  <a:ext uri="{FF2B5EF4-FFF2-40B4-BE49-F238E27FC236}">
                    <a16:creationId xmlns:a16="http://schemas.microsoft.com/office/drawing/2014/main" id="{7644E689-7088-309B-AF36-5C8EECA7114F}"/>
                  </a:ext>
                </a:extLst>
              </p:cNvPr>
              <p:cNvSpPr/>
              <p:nvPr/>
            </p:nvSpPr>
            <p:spPr>
              <a:xfrm>
                <a:off x="5577438" y="4544219"/>
                <a:ext cx="3661176" cy="863155"/>
              </a:xfrm>
              <a:prstGeom prst="foldedCorner">
                <a:avLst>
                  <a:gd name="adj" fmla="val 22317"/>
                </a:avLst>
              </a:prstGeom>
              <a:solidFill>
                <a:srgbClr val="FFEAC1"/>
              </a:solidFill>
              <a:ln>
                <a:solidFill>
                  <a:srgbClr val="A82E4F"/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2132299-B239-6668-B6BB-451AC79187DA}"/>
                  </a:ext>
                </a:extLst>
              </p:cNvPr>
              <p:cNvSpPr/>
              <p:nvPr/>
            </p:nvSpPr>
            <p:spPr>
              <a:xfrm>
                <a:off x="5047149" y="4686062"/>
                <a:ext cx="1226034" cy="5885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D1B3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B1DB5BB-10FD-F39E-0B99-9852ED1CF60B}"/>
                  </a:ext>
                </a:extLst>
              </p:cNvPr>
              <p:cNvSpPr txBox="1"/>
              <p:nvPr/>
            </p:nvSpPr>
            <p:spPr>
              <a:xfrm>
                <a:off x="6273183" y="4544219"/>
                <a:ext cx="275349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FMO</a:t>
                </a:r>
              </a:p>
              <a:p>
                <a:r>
                  <a:rPr lang="en-US"/>
                  <a:t>Platform provider</a:t>
                </a:r>
              </a:p>
              <a:p>
                <a:r>
                  <a:rPr lang="en-US"/>
                  <a:t>Coordination tools provider</a:t>
                </a:r>
              </a:p>
            </p:txBody>
          </p:sp>
        </p:grpSp>
        <p:pic>
          <p:nvPicPr>
            <p:cNvPr id="37" name="Picture 36" descr="A green logo with a black background&#10;&#10;AI-generated content may be incorrect.">
              <a:extLst>
                <a:ext uri="{FF2B5EF4-FFF2-40B4-BE49-F238E27FC236}">
                  <a16:creationId xmlns:a16="http://schemas.microsoft.com/office/drawing/2014/main" id="{1E6FA814-0E96-CB38-56ED-24A97DF19D8A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945" y="2463870"/>
              <a:ext cx="1196296" cy="501046"/>
            </a:xfrm>
            <a:prstGeom prst="rect">
              <a:avLst/>
            </a:prstGeom>
          </p:spPr>
        </p:pic>
      </p:grpSp>
      <p:sp>
        <p:nvSpPr>
          <p:cNvPr id="46" name="Rectangle: Folded Corner 45">
            <a:extLst>
              <a:ext uri="{FF2B5EF4-FFF2-40B4-BE49-F238E27FC236}">
                <a16:creationId xmlns:a16="http://schemas.microsoft.com/office/drawing/2014/main" id="{FD7E4748-E2FF-E23F-6679-DDDACA11F94F}"/>
              </a:ext>
            </a:extLst>
          </p:cNvPr>
          <p:cNvSpPr/>
          <p:nvPr/>
        </p:nvSpPr>
        <p:spPr>
          <a:xfrm>
            <a:off x="8506016" y="4642816"/>
            <a:ext cx="3667110" cy="863155"/>
          </a:xfrm>
          <a:prstGeom prst="foldedCorner">
            <a:avLst>
              <a:gd name="adj" fmla="val 22317"/>
            </a:avLst>
          </a:prstGeom>
          <a:solidFill>
            <a:srgbClr val="FFEAC1"/>
          </a:solidFill>
          <a:ln>
            <a:solidFill>
              <a:srgbClr val="A82E4F"/>
            </a:solidFill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B78B85C-E1CE-DEB9-84F1-D421D2840793}"/>
              </a:ext>
            </a:extLst>
          </p:cNvPr>
          <p:cNvSpPr txBox="1"/>
          <p:nvPr/>
        </p:nvSpPr>
        <p:spPr>
          <a:xfrm>
            <a:off x="9175851" y="4642816"/>
            <a:ext cx="2823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FSPs</a:t>
            </a:r>
          </a:p>
          <a:p>
            <a:r>
              <a:rPr lang="en-US" dirty="0"/>
              <a:t>Deliver flexibility based on contracts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C362280-E852-7687-6D56-7C92C2159A95}"/>
              </a:ext>
            </a:extLst>
          </p:cNvPr>
          <p:cNvGrpSpPr/>
          <p:nvPr/>
        </p:nvGrpSpPr>
        <p:grpSpPr>
          <a:xfrm>
            <a:off x="8076164" y="4263194"/>
            <a:ext cx="924992" cy="862417"/>
            <a:chOff x="4769512" y="4308312"/>
            <a:chExt cx="935152" cy="86241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72B35FA-0441-8E3E-FEB4-F6811074C017}"/>
                </a:ext>
              </a:extLst>
            </p:cNvPr>
            <p:cNvSpPr/>
            <p:nvPr/>
          </p:nvSpPr>
          <p:spPr>
            <a:xfrm>
              <a:off x="4769512" y="4308312"/>
              <a:ext cx="935152" cy="86241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D1B3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40" descr="A close-up of a statue&#10;&#10;AI-generated content may be incorrect.">
              <a:extLst>
                <a:ext uri="{FF2B5EF4-FFF2-40B4-BE49-F238E27FC236}">
                  <a16:creationId xmlns:a16="http://schemas.microsoft.com/office/drawing/2014/main" id="{843D2701-0655-B3BB-5A5F-B4A641708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672" y="4354665"/>
              <a:ext cx="902888" cy="780504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104264-22CA-4C9C-9E85-337BEEF8A8CE}"/>
              </a:ext>
            </a:extLst>
          </p:cNvPr>
          <p:cNvGrpSpPr/>
          <p:nvPr/>
        </p:nvGrpSpPr>
        <p:grpSpPr>
          <a:xfrm>
            <a:off x="8075214" y="5078264"/>
            <a:ext cx="925942" cy="871536"/>
            <a:chOff x="6519602" y="4079149"/>
            <a:chExt cx="771053" cy="80936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4C55AC3-BD37-6B25-3D70-69DC34D0462A}"/>
                </a:ext>
              </a:extLst>
            </p:cNvPr>
            <p:cNvSpPr/>
            <p:nvPr/>
          </p:nvSpPr>
          <p:spPr>
            <a:xfrm>
              <a:off x="6519602" y="4117462"/>
              <a:ext cx="771053" cy="7710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D1B3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9" name="Picture 38" descr="A logo with a plant in the middle&#10;&#10;AI-generated content may be incorrect.">
              <a:extLst>
                <a:ext uri="{FF2B5EF4-FFF2-40B4-BE49-F238E27FC236}">
                  <a16:creationId xmlns:a16="http://schemas.microsoft.com/office/drawing/2014/main" id="{C8E3D951-B7D3-496D-D100-41C3C2CBE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9603" y="4079149"/>
              <a:ext cx="771052" cy="771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4304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A0E3F-2817-4292-3014-22F7B1051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72A7F4-21EA-128E-D093-D00FDB9C9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06" y="613173"/>
            <a:ext cx="4439083" cy="558938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E7BB99B-2BB2-C2D5-9188-ECABA495082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97870" y="6030685"/>
            <a:ext cx="12293600" cy="842156"/>
            <a:chOff x="-666830" y="849085"/>
            <a:chExt cx="12293600" cy="84215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7A68DB3-7EBF-4CB8-95F6-C0A52227312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666830" y="849085"/>
              <a:ext cx="12293600" cy="839664"/>
              <a:chOff x="-115763" y="2313553"/>
              <a:chExt cx="12293600" cy="83966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00B3A5A-244A-D460-CF8D-57E15C9202B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4163" y="2414351"/>
                <a:ext cx="12192000" cy="728814"/>
              </a:xfrm>
              <a:prstGeom prst="rect">
                <a:avLst/>
              </a:prstGeom>
              <a:gradFill>
                <a:gsLst>
                  <a:gs pos="58000">
                    <a:srgbClr val="FFEAC1"/>
                  </a:gs>
                  <a:gs pos="94000">
                    <a:srgbClr val="A62D4F">
                      <a:alpha val="64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46A7914-BA22-556F-38FA-B64AB160568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5763" y="2313553"/>
                <a:ext cx="2515695" cy="647409"/>
              </a:xfrm>
              <a:prstGeom prst="rect">
                <a:avLst/>
              </a:prstGeom>
            </p:spPr>
          </p:pic>
          <p:pic>
            <p:nvPicPr>
              <p:cNvPr id="14" name="Picture 13" descr="A blue arrow with black text&#10;&#10;AI-generated content may be incorrect.">
                <a:extLst>
                  <a:ext uri="{FF2B5EF4-FFF2-40B4-BE49-F238E27FC236}">
                    <a16:creationId xmlns:a16="http://schemas.microsoft.com/office/drawing/2014/main" id="{31C040B4-A22D-D2A8-BDDB-D92024AC03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3744" y="2435136"/>
                <a:ext cx="1170009" cy="623030"/>
              </a:xfrm>
              <a:prstGeom prst="rect">
                <a:avLst/>
              </a:prstGeom>
            </p:spPr>
          </p:pic>
          <p:pic>
            <p:nvPicPr>
              <p:cNvPr id="15" name="Picture 14" descr="A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838727AA-DB41-5723-0215-3B748E851FF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61" t="12439" r="6465" b="11781"/>
              <a:stretch>
                <a:fillRect/>
              </a:stretch>
            </p:blipFill>
            <p:spPr>
              <a:xfrm>
                <a:off x="9509687" y="2475311"/>
                <a:ext cx="1096725" cy="677906"/>
              </a:xfrm>
              <a:prstGeom prst="rect">
                <a:avLst/>
              </a:prstGeom>
            </p:spPr>
          </p:pic>
          <p:pic>
            <p:nvPicPr>
              <p:cNvPr id="16" name="Picture 15" descr="A green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B1E33DD6-7B73-0FE0-582F-245938AEC46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5455" y="2475311"/>
                <a:ext cx="1533339" cy="613335"/>
              </a:xfrm>
              <a:prstGeom prst="rect">
                <a:avLst/>
              </a:prstGeom>
            </p:spPr>
          </p:pic>
        </p:grpSp>
        <p:pic>
          <p:nvPicPr>
            <p:cNvPr id="2050" name="Picture 2" descr="A flag with yellow stars in a circle&#10;&#10;AI-generated content may be incorrect.">
              <a:extLst>
                <a:ext uri="{FF2B5EF4-FFF2-40B4-BE49-F238E27FC236}">
                  <a16:creationId xmlns:a16="http://schemas.microsoft.com/office/drawing/2014/main" id="{7AEAB268-76C9-D5E7-7253-660374C8732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478" y="1418717"/>
              <a:ext cx="387786" cy="254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20905F-A980-25DA-447A-358A07A934A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68354" y="894080"/>
              <a:ext cx="5635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>
                  <a:solidFill>
                    <a:srgbClr val="6D1B3F"/>
                  </a:solidFill>
                </a:rPr>
                <a:t>Renewable Energy Grid Integration Week 2025 </a:t>
              </a:r>
              <a:br>
                <a:rPr lang="en-GB" sz="1600" b="1">
                  <a:solidFill>
                    <a:srgbClr val="6D1B3F"/>
                  </a:solidFill>
                </a:rPr>
              </a:br>
              <a:r>
                <a:rPr lang="en-GB" sz="1600" b="1">
                  <a:solidFill>
                    <a:srgbClr val="6D1B3F"/>
                  </a:solidFill>
                </a:rPr>
                <a:t>24th International Wind &amp; Solar Integration Workshop</a:t>
              </a:r>
              <a:endParaRPr lang="en-GB" sz="16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F0EEF5-7DA9-82CA-E5F4-4460D206FDD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41947" y="1429631"/>
              <a:ext cx="105780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This project has received funding from the European Union’s Horizon </a:t>
              </a:r>
              <a:r>
                <a:rPr lang="en-US" sz="1100" err="1"/>
                <a:t>programme</a:t>
              </a:r>
              <a:r>
                <a:rPr lang="en-US" sz="1100"/>
                <a:t> under the Grant Agreement No. </a:t>
              </a:r>
              <a:r>
                <a:rPr lang="en-US" sz="1100">
                  <a:ea typeface="+mn-lt"/>
                  <a:cs typeface="+mn-lt"/>
                </a:rPr>
                <a:t>101096333</a:t>
              </a:r>
              <a:endParaRPr lang="en-US" sz="1100"/>
            </a:p>
          </p:txBody>
        </p:sp>
      </p:grp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BD900779-29C5-0808-CB03-C882F461EF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451122" y="6579846"/>
            <a:ext cx="2743200" cy="365125"/>
          </a:xfrm>
        </p:spPr>
        <p:txBody>
          <a:bodyPr/>
          <a:lstStyle/>
          <a:p>
            <a:fld id="{B98CD087-5C45-4356-9167-E2D99154CBA2}" type="slidenum">
              <a:rPr lang="en-GB" sz="1600" b="1" smtClean="0">
                <a:solidFill>
                  <a:schemeClr val="tx1"/>
                </a:solidFill>
              </a:rPr>
              <a:t>5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64425-8953-5D97-76B4-7CAAE6B00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7" y="20320"/>
            <a:ext cx="12192000" cy="466973"/>
          </a:xfrm>
        </p:spPr>
        <p:txBody>
          <a:bodyPr>
            <a:noAutofit/>
          </a:bodyPr>
          <a:lstStyle/>
          <a:p>
            <a:pPr algn="l"/>
            <a:r>
              <a:rPr lang="en-US" sz="2400" b="1">
                <a:solidFill>
                  <a:srgbClr val="6D1B3F"/>
                </a:solidFill>
              </a:rPr>
              <a:t>Market Setup</a:t>
            </a:r>
            <a:endParaRPr lang="en-GB" sz="2400" b="1">
              <a:solidFill>
                <a:srgbClr val="6D1B3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9BF6CF-6907-DABE-BF45-D4B81309A762}"/>
              </a:ext>
            </a:extLst>
          </p:cNvPr>
          <p:cNvSpPr/>
          <p:nvPr/>
        </p:nvSpPr>
        <p:spPr>
          <a:xfrm>
            <a:off x="101600" y="1228973"/>
            <a:ext cx="4633896" cy="1321188"/>
          </a:xfrm>
          <a:prstGeom prst="rect">
            <a:avLst/>
          </a:prstGeom>
          <a:noFill/>
          <a:ln>
            <a:solidFill>
              <a:srgbClr val="A62D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23CC8D-920B-E391-339A-E213A6F23A52}"/>
              </a:ext>
            </a:extLst>
          </p:cNvPr>
          <p:cNvSpPr txBox="1">
            <a:spLocks/>
          </p:cNvSpPr>
          <p:nvPr/>
        </p:nvSpPr>
        <p:spPr>
          <a:xfrm>
            <a:off x="6533316" y="253806"/>
            <a:ext cx="3596641" cy="4669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6D1B3F"/>
                </a:solidFill>
              </a:rPr>
              <a:t>Grid Replication</a:t>
            </a:r>
            <a:endParaRPr lang="en-GB" sz="2000" b="1" dirty="0">
              <a:solidFill>
                <a:srgbClr val="6D1B3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EB2983-6C34-BC5F-AA7B-15E49CE249DC}"/>
              </a:ext>
            </a:extLst>
          </p:cNvPr>
          <p:cNvSpPr txBox="1"/>
          <p:nvPr/>
        </p:nvSpPr>
        <p:spPr>
          <a:xfrm>
            <a:off x="4922566" y="5495770"/>
            <a:ext cx="7254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62D4F"/>
                </a:solidFill>
              </a:rPr>
              <a:t>Grid assets:  </a:t>
            </a:r>
            <a:r>
              <a:rPr lang="en-US" dirty="0"/>
              <a:t>HV/MV substation, MV/LV substations, distribution lines.</a:t>
            </a:r>
          </a:p>
          <a:p>
            <a:r>
              <a:rPr lang="en-US" dirty="0">
                <a:solidFill>
                  <a:srgbClr val="A62D4F"/>
                </a:solidFill>
              </a:rPr>
              <a:t>TSO – DSO grid connection: </a:t>
            </a:r>
            <a:r>
              <a:rPr lang="en-US" dirty="0" err="1"/>
              <a:t>Markopoulo</a:t>
            </a:r>
            <a:r>
              <a:rPr lang="en-US" dirty="0"/>
              <a:t> HV/MV substation.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83A1F6-6395-47B0-FB09-0862EB173E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3428" y="1588237"/>
            <a:ext cx="4143416" cy="3814463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4741E5AF-F4A7-2581-1087-9D36D9749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708" y="851371"/>
            <a:ext cx="70572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62D4F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Grid replication using hierarchical parent–child model.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62D4F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/>
              <a:t>“</a:t>
            </a:r>
            <a:r>
              <a:rPr lang="en-US" altLang="en-US"/>
              <a:t>Digital” </a:t>
            </a:r>
            <a:r>
              <a:rPr lang="en-US" altLang="en-US" dirty="0"/>
              <a:t>c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onnection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of TSO and DSO grid.</a:t>
            </a:r>
          </a:p>
        </p:txBody>
      </p:sp>
    </p:spTree>
    <p:extLst>
      <p:ext uri="{BB962C8B-B14F-4D97-AF65-F5344CB8AC3E}">
        <p14:creationId xmlns:p14="http://schemas.microsoft.com/office/powerpoint/2010/main" val="3637826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EA3F6-E452-7311-F2B8-21D535A05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C9580F-A3BB-7537-CD26-8F79F9EFF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06" y="613173"/>
            <a:ext cx="4439083" cy="558938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32AF4B3-D4FF-392F-9A6C-DED4C17A15C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97870" y="6030685"/>
            <a:ext cx="12293600" cy="842156"/>
            <a:chOff x="-666830" y="849085"/>
            <a:chExt cx="12293600" cy="84215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20E1B00-C69E-FB1B-3EC4-6C618DF29D6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666830" y="849085"/>
              <a:ext cx="12293600" cy="839664"/>
              <a:chOff x="-115763" y="2313553"/>
              <a:chExt cx="12293600" cy="83966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F877067-0D61-47FC-6AA3-BB80A5829D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4163" y="2414351"/>
                <a:ext cx="12192000" cy="728814"/>
              </a:xfrm>
              <a:prstGeom prst="rect">
                <a:avLst/>
              </a:prstGeom>
              <a:gradFill>
                <a:gsLst>
                  <a:gs pos="58000">
                    <a:srgbClr val="FFEAC1"/>
                  </a:gs>
                  <a:gs pos="94000">
                    <a:srgbClr val="A62D4F">
                      <a:alpha val="64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217ECFE-431F-C3E1-F1A4-213EAB94A8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5763" y="2313553"/>
                <a:ext cx="2515695" cy="647409"/>
              </a:xfrm>
              <a:prstGeom prst="rect">
                <a:avLst/>
              </a:prstGeom>
            </p:spPr>
          </p:pic>
          <p:pic>
            <p:nvPicPr>
              <p:cNvPr id="14" name="Picture 13" descr="A blue arrow with black text&#10;&#10;AI-generated content may be incorrect.">
                <a:extLst>
                  <a:ext uri="{FF2B5EF4-FFF2-40B4-BE49-F238E27FC236}">
                    <a16:creationId xmlns:a16="http://schemas.microsoft.com/office/drawing/2014/main" id="{60FC25B0-6A62-B44A-2B61-7DB5B6F50A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3744" y="2435136"/>
                <a:ext cx="1170009" cy="623030"/>
              </a:xfrm>
              <a:prstGeom prst="rect">
                <a:avLst/>
              </a:prstGeom>
            </p:spPr>
          </p:pic>
          <p:pic>
            <p:nvPicPr>
              <p:cNvPr id="15" name="Picture 14" descr="A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CA923057-628A-EF3A-102C-9171A54F5D9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61" t="12439" r="6465" b="11781"/>
              <a:stretch>
                <a:fillRect/>
              </a:stretch>
            </p:blipFill>
            <p:spPr>
              <a:xfrm>
                <a:off x="9509687" y="2475311"/>
                <a:ext cx="1096725" cy="677906"/>
              </a:xfrm>
              <a:prstGeom prst="rect">
                <a:avLst/>
              </a:prstGeom>
            </p:spPr>
          </p:pic>
          <p:pic>
            <p:nvPicPr>
              <p:cNvPr id="16" name="Picture 15" descr="A green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6BB52C0B-BE3E-9FFE-C8F8-34A2F0BF3B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5455" y="2475311"/>
                <a:ext cx="1533339" cy="613335"/>
              </a:xfrm>
              <a:prstGeom prst="rect">
                <a:avLst/>
              </a:prstGeom>
            </p:spPr>
          </p:pic>
        </p:grpSp>
        <p:pic>
          <p:nvPicPr>
            <p:cNvPr id="2050" name="Picture 2" descr="A flag with yellow stars in a circle&#10;&#10;AI-generated content may be incorrect.">
              <a:extLst>
                <a:ext uri="{FF2B5EF4-FFF2-40B4-BE49-F238E27FC236}">
                  <a16:creationId xmlns:a16="http://schemas.microsoft.com/office/drawing/2014/main" id="{CC539128-6138-F2A2-E85C-A8DFCF8F06A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478" y="1418717"/>
              <a:ext cx="387786" cy="254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DBF376-333A-5AED-1D25-F2419C9081C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68354" y="894080"/>
              <a:ext cx="5635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>
                  <a:solidFill>
                    <a:srgbClr val="6D1B3F"/>
                  </a:solidFill>
                </a:rPr>
                <a:t>Renewable Energy Grid Integration Week 2025 </a:t>
              </a:r>
              <a:br>
                <a:rPr lang="en-GB" sz="1600" b="1">
                  <a:solidFill>
                    <a:srgbClr val="6D1B3F"/>
                  </a:solidFill>
                </a:rPr>
              </a:br>
              <a:r>
                <a:rPr lang="en-GB" sz="1600" b="1">
                  <a:solidFill>
                    <a:srgbClr val="6D1B3F"/>
                  </a:solidFill>
                </a:rPr>
                <a:t>24th International Wind &amp; Solar Integration Workshop</a:t>
              </a:r>
              <a:endParaRPr lang="en-GB" sz="16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1921C3C-69AB-104A-7667-CEADE6BCD9B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41947" y="1429631"/>
              <a:ext cx="105780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This project has received funding from the European Union’s Horizon </a:t>
              </a:r>
              <a:r>
                <a:rPr lang="en-US" sz="1100" err="1"/>
                <a:t>programme</a:t>
              </a:r>
              <a:r>
                <a:rPr lang="en-US" sz="1100"/>
                <a:t> under the Grant Agreement No. </a:t>
              </a:r>
              <a:r>
                <a:rPr lang="en-US" sz="1100">
                  <a:ea typeface="+mn-lt"/>
                  <a:cs typeface="+mn-lt"/>
                </a:rPr>
                <a:t>101096333</a:t>
              </a:r>
              <a:endParaRPr lang="en-US" sz="1100"/>
            </a:p>
          </p:txBody>
        </p:sp>
      </p:grp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EF9C3DB6-9376-E081-9BFB-B92D03B932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451122" y="6579846"/>
            <a:ext cx="2743200" cy="365125"/>
          </a:xfrm>
        </p:spPr>
        <p:txBody>
          <a:bodyPr/>
          <a:lstStyle/>
          <a:p>
            <a:fld id="{B98CD087-5C45-4356-9167-E2D99154CBA2}" type="slidenum">
              <a:rPr lang="en-GB" sz="1600" b="1" smtClean="0">
                <a:solidFill>
                  <a:schemeClr val="tx1"/>
                </a:solidFill>
              </a:rPr>
              <a:t>6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C17D3-2D60-B50A-5C9D-03454EC37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7" y="20320"/>
            <a:ext cx="12192000" cy="466973"/>
          </a:xfrm>
        </p:spPr>
        <p:txBody>
          <a:bodyPr>
            <a:noAutofit/>
          </a:bodyPr>
          <a:lstStyle/>
          <a:p>
            <a:pPr algn="l"/>
            <a:r>
              <a:rPr lang="en-US" sz="2400" b="1">
                <a:solidFill>
                  <a:srgbClr val="6D1B3F"/>
                </a:solidFill>
              </a:rPr>
              <a:t>Market Setup</a:t>
            </a:r>
            <a:endParaRPr lang="en-GB" sz="2400" b="1">
              <a:solidFill>
                <a:srgbClr val="6D1B3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A0C67F-F82D-08DC-760F-9DC7E048BA7B}"/>
              </a:ext>
            </a:extLst>
          </p:cNvPr>
          <p:cNvSpPr/>
          <p:nvPr/>
        </p:nvSpPr>
        <p:spPr>
          <a:xfrm>
            <a:off x="101600" y="2560319"/>
            <a:ext cx="4633896" cy="1046481"/>
          </a:xfrm>
          <a:prstGeom prst="rect">
            <a:avLst/>
          </a:prstGeom>
          <a:noFill/>
          <a:ln>
            <a:solidFill>
              <a:srgbClr val="A62D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BD703C-F8D5-1B2B-AF1A-90E86407F5DA}"/>
              </a:ext>
            </a:extLst>
          </p:cNvPr>
          <p:cNvSpPr txBox="1">
            <a:spLocks/>
          </p:cNvSpPr>
          <p:nvPr/>
        </p:nvSpPr>
        <p:spPr>
          <a:xfrm>
            <a:off x="6431716" y="613173"/>
            <a:ext cx="3596641" cy="4669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6D1B3F"/>
                </a:solidFill>
              </a:rPr>
              <a:t>Flexibility Assets Replication</a:t>
            </a:r>
            <a:endParaRPr lang="en-GB" sz="2000" b="1">
              <a:solidFill>
                <a:srgbClr val="6D1B3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F16A6-AFA8-ECD0-9C96-FAD3F28503F1}"/>
              </a:ext>
            </a:extLst>
          </p:cNvPr>
          <p:cNvSpPr txBox="1"/>
          <p:nvPr/>
        </p:nvSpPr>
        <p:spPr>
          <a:xfrm>
            <a:off x="4820965" y="1111531"/>
            <a:ext cx="7254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A62D4F"/>
                </a:solidFill>
              </a:rPr>
              <a:t>FSPs: </a:t>
            </a:r>
            <a:r>
              <a:rPr lang="en-US" dirty="0"/>
              <a:t>provide </a:t>
            </a:r>
            <a:r>
              <a:rPr lang="en-GB" dirty="0" err="1"/>
              <a:t>Meterpoint</a:t>
            </a:r>
            <a:r>
              <a:rPr lang="en-GB" dirty="0"/>
              <a:t> ID, asset characteristics, and geographical location</a:t>
            </a:r>
            <a:r>
              <a:rPr lang="el-GR" dirty="0"/>
              <a:t>.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A62D4F"/>
                </a:solidFill>
              </a:rPr>
              <a:t>SOs: </a:t>
            </a:r>
            <a:r>
              <a:rPr lang="en-US" dirty="0"/>
              <a:t>validation, assignment to specific grid node</a:t>
            </a:r>
            <a:r>
              <a:rPr lang="el-GR" dirty="0"/>
              <a:t>.</a:t>
            </a:r>
            <a:endParaRPr lang="en-US" dirty="0">
              <a:solidFill>
                <a:srgbClr val="A62D4F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F98C097-E78F-6BFE-057E-A5B965E53C0F}"/>
              </a:ext>
            </a:extLst>
          </p:cNvPr>
          <p:cNvSpPr/>
          <p:nvPr/>
        </p:nvSpPr>
        <p:spPr>
          <a:xfrm>
            <a:off x="5608320" y="2957300"/>
            <a:ext cx="5892800" cy="899727"/>
          </a:xfrm>
          <a:prstGeom prst="roundRect">
            <a:avLst/>
          </a:prstGeom>
          <a:solidFill>
            <a:srgbClr val="FFEA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dirty="0">
                <a:solidFill>
                  <a:schemeClr val="tx1"/>
                </a:solidFill>
              </a:rPr>
              <a:t>Flexibility offers from assets connected at the LV level can be activated at higher grid levels, including the TSO.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972D41E-0180-F587-180D-38919356E7E1}"/>
              </a:ext>
            </a:extLst>
          </p:cNvPr>
          <p:cNvSpPr/>
          <p:nvPr/>
        </p:nvSpPr>
        <p:spPr>
          <a:xfrm>
            <a:off x="5100320" y="2672348"/>
            <a:ext cx="2296160" cy="457064"/>
          </a:xfrm>
          <a:prstGeom prst="roundRect">
            <a:avLst/>
          </a:prstGeom>
          <a:solidFill>
            <a:srgbClr val="A82E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Parent – child logic</a:t>
            </a:r>
            <a:endParaRPr lang="en-GB" b="1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6BD386E-0042-AC05-35C7-A675EF119875}"/>
              </a:ext>
            </a:extLst>
          </p:cNvPr>
          <p:cNvGrpSpPr/>
          <p:nvPr/>
        </p:nvGrpSpPr>
        <p:grpSpPr>
          <a:xfrm>
            <a:off x="4982803" y="4571960"/>
            <a:ext cx="7092283" cy="646331"/>
            <a:chOff x="4982803" y="4571960"/>
            <a:chExt cx="7092283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600D70-A1D1-A1CF-57A5-47069BB447FB}"/>
                </a:ext>
              </a:extLst>
            </p:cNvPr>
            <p:cNvSpPr txBox="1"/>
            <p:nvPr/>
          </p:nvSpPr>
          <p:spPr>
            <a:xfrm>
              <a:off x="5333999" y="4571960"/>
              <a:ext cx="67410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62D4F"/>
                </a:buClr>
                <a:buSzTx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Unified market environment: both SOs procure flexibility across voltage levels from the same assets.</a:t>
              </a: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4AC31F8E-8682-9E5A-139B-3C8515AF32F9}"/>
                </a:ext>
              </a:extLst>
            </p:cNvPr>
            <p:cNvSpPr/>
            <p:nvPr/>
          </p:nvSpPr>
          <p:spPr>
            <a:xfrm>
              <a:off x="4982803" y="4741019"/>
              <a:ext cx="351196" cy="256246"/>
            </a:xfrm>
            <a:prstGeom prst="rightArrow">
              <a:avLst/>
            </a:prstGeom>
            <a:solidFill>
              <a:srgbClr val="FFEAC1"/>
            </a:solidFill>
            <a:ln w="3175">
              <a:solidFill>
                <a:srgbClr val="A62D4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64365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F33AA-E24C-FEB8-CAFA-E76D1B25B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A630ED0-9A70-1165-BD26-DAC953A6C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06" y="613173"/>
            <a:ext cx="4439083" cy="558938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C9AA828-EF27-F6D4-FC11-6152C89D4DB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97870" y="6030685"/>
            <a:ext cx="12293600" cy="842156"/>
            <a:chOff x="-666830" y="849085"/>
            <a:chExt cx="12293600" cy="84215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BB84B9E-05E6-E8EC-B30B-10F34686EA8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666830" y="849085"/>
              <a:ext cx="12293600" cy="839664"/>
              <a:chOff x="-115763" y="2313553"/>
              <a:chExt cx="12293600" cy="83966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DB32723-1AD6-EB05-6C8B-7B0CE7575E0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4163" y="2414351"/>
                <a:ext cx="12192000" cy="728814"/>
              </a:xfrm>
              <a:prstGeom prst="rect">
                <a:avLst/>
              </a:prstGeom>
              <a:gradFill>
                <a:gsLst>
                  <a:gs pos="58000">
                    <a:srgbClr val="FFEAC1"/>
                  </a:gs>
                  <a:gs pos="94000">
                    <a:srgbClr val="A62D4F">
                      <a:alpha val="64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78BB734-99C4-DD48-0ADD-5DF34E7987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5763" y="2313553"/>
                <a:ext cx="2515695" cy="647409"/>
              </a:xfrm>
              <a:prstGeom prst="rect">
                <a:avLst/>
              </a:prstGeom>
            </p:spPr>
          </p:pic>
          <p:pic>
            <p:nvPicPr>
              <p:cNvPr id="14" name="Picture 13" descr="A blue arrow with black text&#10;&#10;AI-generated content may be incorrect.">
                <a:extLst>
                  <a:ext uri="{FF2B5EF4-FFF2-40B4-BE49-F238E27FC236}">
                    <a16:creationId xmlns:a16="http://schemas.microsoft.com/office/drawing/2014/main" id="{F1C7CA9D-381B-3AF2-1A58-925ACC9126C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3744" y="2435136"/>
                <a:ext cx="1170009" cy="623030"/>
              </a:xfrm>
              <a:prstGeom prst="rect">
                <a:avLst/>
              </a:prstGeom>
            </p:spPr>
          </p:pic>
          <p:pic>
            <p:nvPicPr>
              <p:cNvPr id="15" name="Picture 14" descr="A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A55C1CE4-8534-8D0C-F608-72F73DC01B0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61" t="12439" r="6465" b="11781"/>
              <a:stretch>
                <a:fillRect/>
              </a:stretch>
            </p:blipFill>
            <p:spPr>
              <a:xfrm>
                <a:off x="9509687" y="2475311"/>
                <a:ext cx="1096725" cy="677906"/>
              </a:xfrm>
              <a:prstGeom prst="rect">
                <a:avLst/>
              </a:prstGeom>
            </p:spPr>
          </p:pic>
          <p:pic>
            <p:nvPicPr>
              <p:cNvPr id="16" name="Picture 15" descr="A green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E52C230F-BF2B-3E47-4557-173684C8B3D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5455" y="2475311"/>
                <a:ext cx="1533339" cy="613335"/>
              </a:xfrm>
              <a:prstGeom prst="rect">
                <a:avLst/>
              </a:prstGeom>
            </p:spPr>
          </p:pic>
        </p:grpSp>
        <p:pic>
          <p:nvPicPr>
            <p:cNvPr id="2050" name="Picture 2" descr="A flag with yellow stars in a circle&#10;&#10;AI-generated content may be incorrect.">
              <a:extLst>
                <a:ext uri="{FF2B5EF4-FFF2-40B4-BE49-F238E27FC236}">
                  <a16:creationId xmlns:a16="http://schemas.microsoft.com/office/drawing/2014/main" id="{48C61E0D-C889-0F03-CE7E-19901C37699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478" y="1418717"/>
              <a:ext cx="387786" cy="254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F49F83-880B-A6EA-8A29-E0D442EBAC3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68354" y="894080"/>
              <a:ext cx="5635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>
                  <a:solidFill>
                    <a:srgbClr val="6D1B3F"/>
                  </a:solidFill>
                </a:rPr>
                <a:t>Renewable Energy Grid Integration Week 2025 </a:t>
              </a:r>
              <a:br>
                <a:rPr lang="en-GB" sz="1600" b="1">
                  <a:solidFill>
                    <a:srgbClr val="6D1B3F"/>
                  </a:solidFill>
                </a:rPr>
              </a:br>
              <a:r>
                <a:rPr lang="en-GB" sz="1600" b="1">
                  <a:solidFill>
                    <a:srgbClr val="6D1B3F"/>
                  </a:solidFill>
                </a:rPr>
                <a:t>24th International Wind &amp; Solar Integration Workshop</a:t>
              </a:r>
              <a:endParaRPr lang="en-GB" sz="16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7203D2-2C48-9D31-50B2-D154E7268E1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41947" y="1429631"/>
              <a:ext cx="105780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This project has received funding from the European Union’s Horizon </a:t>
              </a:r>
              <a:r>
                <a:rPr lang="en-US" sz="1100" err="1"/>
                <a:t>programme</a:t>
              </a:r>
              <a:r>
                <a:rPr lang="en-US" sz="1100"/>
                <a:t> under the Grant Agreement No. </a:t>
              </a:r>
              <a:r>
                <a:rPr lang="en-US" sz="1100">
                  <a:ea typeface="+mn-lt"/>
                  <a:cs typeface="+mn-lt"/>
                </a:rPr>
                <a:t>101096333</a:t>
              </a:r>
              <a:endParaRPr lang="en-US" sz="1100"/>
            </a:p>
          </p:txBody>
        </p:sp>
      </p:grp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27AB3F99-F422-980A-195A-F88B873D82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451122" y="6579846"/>
            <a:ext cx="2743200" cy="365125"/>
          </a:xfrm>
        </p:spPr>
        <p:txBody>
          <a:bodyPr/>
          <a:lstStyle/>
          <a:p>
            <a:fld id="{B98CD087-5C45-4356-9167-E2D99154CBA2}" type="slidenum">
              <a:rPr lang="en-GB" sz="1600" b="1" smtClean="0">
                <a:solidFill>
                  <a:schemeClr val="tx1"/>
                </a:solidFill>
              </a:rPr>
              <a:t>7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D3494-D305-DC08-5482-0995FABF8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7" y="20320"/>
            <a:ext cx="12192000" cy="46697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6D1B3F"/>
                </a:solidFill>
              </a:rPr>
              <a:t>Market Setup</a:t>
            </a:r>
            <a:endParaRPr lang="en-GB" sz="2400" b="1" dirty="0">
              <a:solidFill>
                <a:srgbClr val="6D1B3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8F00A3-FC6D-87FB-F947-F6A32E2A0093}"/>
              </a:ext>
            </a:extLst>
          </p:cNvPr>
          <p:cNvSpPr/>
          <p:nvPr/>
        </p:nvSpPr>
        <p:spPr>
          <a:xfrm>
            <a:off x="101600" y="3576319"/>
            <a:ext cx="4633896" cy="822961"/>
          </a:xfrm>
          <a:prstGeom prst="rect">
            <a:avLst/>
          </a:prstGeom>
          <a:noFill/>
          <a:ln>
            <a:solidFill>
              <a:srgbClr val="A62D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EAA941-5067-6047-13AC-EAC5BDB228B6}"/>
              </a:ext>
            </a:extLst>
          </p:cNvPr>
          <p:cNvSpPr txBox="1">
            <a:spLocks/>
          </p:cNvSpPr>
          <p:nvPr/>
        </p:nvSpPr>
        <p:spPr>
          <a:xfrm>
            <a:off x="6431716" y="613173"/>
            <a:ext cx="3596641" cy="4669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6D1B3F"/>
                </a:solidFill>
              </a:rPr>
              <a:t>Market Rulebook</a:t>
            </a:r>
            <a:endParaRPr lang="en-GB" sz="2000" b="1">
              <a:solidFill>
                <a:srgbClr val="6D1B3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C61A20-E999-1E42-590C-8FCB0EE7D078}"/>
              </a:ext>
            </a:extLst>
          </p:cNvPr>
          <p:cNvSpPr txBox="1"/>
          <p:nvPr/>
        </p:nvSpPr>
        <p:spPr>
          <a:xfrm>
            <a:off x="4820965" y="1111531"/>
            <a:ext cx="7254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GB"/>
              <a:t>Defines market products, bid structure, and the operational timing of market activities. </a:t>
            </a:r>
            <a:endParaRPr lang="en-US">
              <a:solidFill>
                <a:srgbClr val="A62D4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F01CDD-FEBF-EA7C-213D-92CE8CF8AA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2332" y="1931166"/>
            <a:ext cx="5820587" cy="33342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238A00-9F0D-370E-CFA9-CAFCB67B198B}"/>
              </a:ext>
            </a:extLst>
          </p:cNvPr>
          <p:cNvSpPr txBox="1"/>
          <p:nvPr/>
        </p:nvSpPr>
        <p:spPr>
          <a:xfrm>
            <a:off x="4723095" y="5707930"/>
            <a:ext cx="722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62D4F"/>
                </a:solidFill>
              </a:rPr>
              <a:t>*</a:t>
            </a:r>
            <a:r>
              <a:rPr lang="en-US" sz="1600" dirty="0"/>
              <a:t> </a:t>
            </a:r>
            <a:r>
              <a:rPr lang="en-US" sz="1600" i="1" dirty="0"/>
              <a:t>No validation and settlement will be tested within this research environment.</a:t>
            </a:r>
          </a:p>
        </p:txBody>
      </p:sp>
    </p:spTree>
    <p:extLst>
      <p:ext uri="{BB962C8B-B14F-4D97-AF65-F5344CB8AC3E}">
        <p14:creationId xmlns:p14="http://schemas.microsoft.com/office/powerpoint/2010/main" val="1980270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AF8D7-6481-20CD-2AAC-939F87CDC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331C84-ED20-9A26-7868-F70B6A660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06" y="613173"/>
            <a:ext cx="4439083" cy="558938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EEB241CD-F8DE-6BC9-BD8E-711F05EB10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97870" y="6030685"/>
            <a:ext cx="12293600" cy="842156"/>
            <a:chOff x="-666830" y="849085"/>
            <a:chExt cx="12293600" cy="84215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0AF809C-D0E8-3B7A-B95E-598A344E5EA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666830" y="849085"/>
              <a:ext cx="12293600" cy="839664"/>
              <a:chOff x="-115763" y="2313553"/>
              <a:chExt cx="12293600" cy="83966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A592273-AAEA-C99B-7C0E-8514C32A9E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4163" y="2414351"/>
                <a:ext cx="12192000" cy="728814"/>
              </a:xfrm>
              <a:prstGeom prst="rect">
                <a:avLst/>
              </a:prstGeom>
              <a:gradFill>
                <a:gsLst>
                  <a:gs pos="58000">
                    <a:srgbClr val="FFEAC1"/>
                  </a:gs>
                  <a:gs pos="94000">
                    <a:srgbClr val="A62D4F">
                      <a:alpha val="64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9D56D6D-3DFD-50BA-B127-AEF8290EA0C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5763" y="2313553"/>
                <a:ext cx="2515695" cy="647409"/>
              </a:xfrm>
              <a:prstGeom prst="rect">
                <a:avLst/>
              </a:prstGeom>
            </p:spPr>
          </p:pic>
          <p:pic>
            <p:nvPicPr>
              <p:cNvPr id="14" name="Picture 13" descr="A blue arrow with black text&#10;&#10;AI-generated content may be incorrect.">
                <a:extLst>
                  <a:ext uri="{FF2B5EF4-FFF2-40B4-BE49-F238E27FC236}">
                    <a16:creationId xmlns:a16="http://schemas.microsoft.com/office/drawing/2014/main" id="{D71664DD-179A-4B0A-6093-C87F5D19095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3744" y="2435136"/>
                <a:ext cx="1170009" cy="623030"/>
              </a:xfrm>
              <a:prstGeom prst="rect">
                <a:avLst/>
              </a:prstGeom>
            </p:spPr>
          </p:pic>
          <p:pic>
            <p:nvPicPr>
              <p:cNvPr id="15" name="Picture 14" descr="A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4E2F2CFD-38CF-5845-79D7-2C0A0846C29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61" t="12439" r="6465" b="11781"/>
              <a:stretch>
                <a:fillRect/>
              </a:stretch>
            </p:blipFill>
            <p:spPr>
              <a:xfrm>
                <a:off x="9509687" y="2475311"/>
                <a:ext cx="1096725" cy="677906"/>
              </a:xfrm>
              <a:prstGeom prst="rect">
                <a:avLst/>
              </a:prstGeom>
            </p:spPr>
          </p:pic>
          <p:pic>
            <p:nvPicPr>
              <p:cNvPr id="16" name="Picture 15" descr="A green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525A87BD-E16F-49FF-23EB-5E557734DA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5455" y="2475311"/>
                <a:ext cx="1533339" cy="613335"/>
              </a:xfrm>
              <a:prstGeom prst="rect">
                <a:avLst/>
              </a:prstGeom>
            </p:spPr>
          </p:pic>
        </p:grpSp>
        <p:pic>
          <p:nvPicPr>
            <p:cNvPr id="2050" name="Picture 2" descr="A flag with yellow stars in a circle&#10;&#10;AI-generated content may be incorrect.">
              <a:extLst>
                <a:ext uri="{FF2B5EF4-FFF2-40B4-BE49-F238E27FC236}">
                  <a16:creationId xmlns:a16="http://schemas.microsoft.com/office/drawing/2014/main" id="{1218257F-59E3-E359-D3FD-980BBB06A50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478" y="1418717"/>
              <a:ext cx="387786" cy="254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7ED0BD-FB08-DF85-4BDE-8E017A0523C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68354" y="894080"/>
              <a:ext cx="5635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>
                  <a:solidFill>
                    <a:srgbClr val="6D1B3F"/>
                  </a:solidFill>
                </a:rPr>
                <a:t>Renewable Energy Grid Integration Week 2025 </a:t>
              </a:r>
              <a:br>
                <a:rPr lang="en-GB" sz="1600" b="1">
                  <a:solidFill>
                    <a:srgbClr val="6D1B3F"/>
                  </a:solidFill>
                </a:rPr>
              </a:br>
              <a:r>
                <a:rPr lang="en-GB" sz="1600" b="1">
                  <a:solidFill>
                    <a:srgbClr val="6D1B3F"/>
                  </a:solidFill>
                </a:rPr>
                <a:t>24th International Wind &amp; Solar Integration Workshop</a:t>
              </a:r>
              <a:endParaRPr lang="en-GB" sz="16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B028DD1-0167-129C-3345-B78A55D823C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41947" y="1429631"/>
              <a:ext cx="105780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This project has received funding from the European Union’s Horizon </a:t>
              </a:r>
              <a:r>
                <a:rPr lang="en-US" sz="1100" err="1"/>
                <a:t>programme</a:t>
              </a:r>
              <a:r>
                <a:rPr lang="en-US" sz="1100"/>
                <a:t> under the Grant Agreement No. </a:t>
              </a:r>
              <a:r>
                <a:rPr lang="en-US" sz="1100">
                  <a:ea typeface="+mn-lt"/>
                  <a:cs typeface="+mn-lt"/>
                </a:rPr>
                <a:t>101096333</a:t>
              </a:r>
              <a:endParaRPr lang="en-US" sz="1100"/>
            </a:p>
          </p:txBody>
        </p:sp>
      </p:grp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D847855A-045C-0DB8-8E06-9588E7D3DB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451122" y="6579846"/>
            <a:ext cx="2743200" cy="365125"/>
          </a:xfrm>
        </p:spPr>
        <p:txBody>
          <a:bodyPr/>
          <a:lstStyle/>
          <a:p>
            <a:fld id="{B98CD087-5C45-4356-9167-E2D99154CBA2}" type="slidenum">
              <a:rPr lang="en-GB" sz="1600" b="1" smtClean="0">
                <a:solidFill>
                  <a:schemeClr val="tx1"/>
                </a:solidFill>
              </a:rPr>
              <a:t>8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CB721-E993-42D9-CA7C-71CAAE0D4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7" y="20320"/>
            <a:ext cx="12192000" cy="46697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6D1B3F"/>
                </a:solidFill>
              </a:rPr>
              <a:t>Market Setup </a:t>
            </a:r>
            <a:endParaRPr lang="en-GB" sz="2400" b="1" dirty="0">
              <a:solidFill>
                <a:srgbClr val="6D1B3F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0EAD31-D4F0-B582-7CBA-8E3446CF285B}"/>
              </a:ext>
            </a:extLst>
          </p:cNvPr>
          <p:cNvSpPr txBox="1">
            <a:spLocks/>
          </p:cNvSpPr>
          <p:nvPr/>
        </p:nvSpPr>
        <p:spPr>
          <a:xfrm>
            <a:off x="6533316" y="378439"/>
            <a:ext cx="3596641" cy="4669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6D1B3F"/>
                </a:solidFill>
              </a:rPr>
              <a:t>Timeline</a:t>
            </a:r>
            <a:endParaRPr lang="en-GB" sz="2000" b="1" dirty="0">
              <a:solidFill>
                <a:srgbClr val="6D1B3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216444-6974-6990-405A-359E4529B2A5}"/>
              </a:ext>
            </a:extLst>
          </p:cNvPr>
          <p:cNvSpPr txBox="1"/>
          <p:nvPr/>
        </p:nvSpPr>
        <p:spPr>
          <a:xfrm>
            <a:off x="4922566" y="851799"/>
            <a:ext cx="7254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GB" dirty="0"/>
              <a:t>Sets the chronological order of market operations to integrate with existing processes and/or other markets</a:t>
            </a:r>
            <a:r>
              <a:rPr lang="en-US" dirty="0"/>
              <a:t>.</a:t>
            </a:r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Aligns with National Balancing Market Rulebook and with the Integrated Scheduling Process (ISP).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F2BD6-7059-0D57-D397-BEBCBACE0F79}"/>
              </a:ext>
            </a:extLst>
          </p:cNvPr>
          <p:cNvSpPr txBox="1"/>
          <p:nvPr/>
        </p:nvSpPr>
        <p:spPr>
          <a:xfrm>
            <a:off x="4922566" y="2927948"/>
            <a:ext cx="71363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Process by IPTO to cover the forecasted generation/demand imbalances and secure the required reserves to maintain the safety of the power system. </a:t>
            </a:r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Minimizes balancing costs for energy and capacity procurement.</a:t>
            </a:r>
            <a:endParaRPr lang="el-GR" dirty="0"/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dirty="0"/>
              <a:t>Defines awarded capacity for upward and downward FCR, </a:t>
            </a:r>
            <a:r>
              <a:rPr lang="en-US" dirty="0" err="1"/>
              <a:t>aFRR</a:t>
            </a:r>
            <a:r>
              <a:rPr lang="en-US" dirty="0"/>
              <a:t>, </a:t>
            </a:r>
            <a:r>
              <a:rPr lang="en-US" dirty="0" err="1"/>
              <a:t>mFRR</a:t>
            </a:r>
            <a:r>
              <a:rPr lang="en-US" dirty="0"/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FF188C-5174-DF58-A235-E36157EA543A}"/>
              </a:ext>
            </a:extLst>
          </p:cNvPr>
          <p:cNvSpPr txBox="1">
            <a:spLocks/>
          </p:cNvSpPr>
          <p:nvPr/>
        </p:nvSpPr>
        <p:spPr>
          <a:xfrm>
            <a:off x="6533316" y="2410576"/>
            <a:ext cx="3596641" cy="4669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6D1B3F"/>
                </a:solidFill>
              </a:rPr>
              <a:t>ISP</a:t>
            </a:r>
            <a:endParaRPr lang="en-GB" sz="2000" b="1">
              <a:solidFill>
                <a:srgbClr val="6D1B3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44213A-314B-9D9E-B908-C2138366BE18}"/>
              </a:ext>
            </a:extLst>
          </p:cNvPr>
          <p:cNvSpPr/>
          <p:nvPr/>
        </p:nvSpPr>
        <p:spPr>
          <a:xfrm>
            <a:off x="101600" y="3576319"/>
            <a:ext cx="4633896" cy="822961"/>
          </a:xfrm>
          <a:prstGeom prst="rect">
            <a:avLst/>
          </a:prstGeom>
          <a:noFill/>
          <a:ln>
            <a:solidFill>
              <a:srgbClr val="A62D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136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DDFDF-9803-24CE-EA6D-5BE9A8315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09081A-30F4-CE82-82EB-00D76996E1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18" t="2641" r="2498"/>
          <a:stretch>
            <a:fillRect/>
          </a:stretch>
        </p:blipFill>
        <p:spPr>
          <a:xfrm>
            <a:off x="32972" y="918272"/>
            <a:ext cx="7961575" cy="416070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FCB039F-F89B-D27E-D8A9-C0506C74CD3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97870" y="6030685"/>
            <a:ext cx="12293600" cy="842156"/>
            <a:chOff x="-666830" y="849085"/>
            <a:chExt cx="12293600" cy="84215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1FA9591-2C8B-99F8-A359-2211376A329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666830" y="849085"/>
              <a:ext cx="12293600" cy="839664"/>
              <a:chOff x="-115763" y="2313553"/>
              <a:chExt cx="12293600" cy="83966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F754598-3EFB-EA50-8338-C777FB9A229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4163" y="2414351"/>
                <a:ext cx="12192000" cy="728814"/>
              </a:xfrm>
              <a:prstGeom prst="rect">
                <a:avLst/>
              </a:prstGeom>
              <a:gradFill>
                <a:gsLst>
                  <a:gs pos="58000">
                    <a:srgbClr val="FFEAC1"/>
                  </a:gs>
                  <a:gs pos="94000">
                    <a:srgbClr val="A62D4F">
                      <a:alpha val="64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DC3A30D-CFF1-85C4-8C01-AECE6B62A3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5763" y="2313553"/>
                <a:ext cx="2515695" cy="647409"/>
              </a:xfrm>
              <a:prstGeom prst="rect">
                <a:avLst/>
              </a:prstGeom>
            </p:spPr>
          </p:pic>
          <p:pic>
            <p:nvPicPr>
              <p:cNvPr id="14" name="Picture 13" descr="A blue arrow with black text&#10;&#10;AI-generated content may be incorrect.">
                <a:extLst>
                  <a:ext uri="{FF2B5EF4-FFF2-40B4-BE49-F238E27FC236}">
                    <a16:creationId xmlns:a16="http://schemas.microsoft.com/office/drawing/2014/main" id="{EB0AB04B-4785-83A7-9AA1-063216ABC1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3744" y="2435136"/>
                <a:ext cx="1170009" cy="623030"/>
              </a:xfrm>
              <a:prstGeom prst="rect">
                <a:avLst/>
              </a:prstGeom>
            </p:spPr>
          </p:pic>
          <p:pic>
            <p:nvPicPr>
              <p:cNvPr id="15" name="Picture 14" descr="A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64A983BC-F85B-E3C4-06AA-1FE8E021A0F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61" t="12439" r="6465" b="11781"/>
              <a:stretch>
                <a:fillRect/>
              </a:stretch>
            </p:blipFill>
            <p:spPr>
              <a:xfrm>
                <a:off x="9509687" y="2475311"/>
                <a:ext cx="1096725" cy="677906"/>
              </a:xfrm>
              <a:prstGeom prst="rect">
                <a:avLst/>
              </a:prstGeom>
            </p:spPr>
          </p:pic>
          <p:pic>
            <p:nvPicPr>
              <p:cNvPr id="16" name="Picture 15" descr="A green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5D0B3F72-CAFD-5A46-1264-54CB5FC952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5455" y="2475311"/>
                <a:ext cx="1533339" cy="613335"/>
              </a:xfrm>
              <a:prstGeom prst="rect">
                <a:avLst/>
              </a:prstGeom>
            </p:spPr>
          </p:pic>
        </p:grpSp>
        <p:pic>
          <p:nvPicPr>
            <p:cNvPr id="2050" name="Picture 2" descr="A flag with yellow stars in a circle&#10;&#10;AI-generated content may be incorrect.">
              <a:extLst>
                <a:ext uri="{FF2B5EF4-FFF2-40B4-BE49-F238E27FC236}">
                  <a16:creationId xmlns:a16="http://schemas.microsoft.com/office/drawing/2014/main" id="{8FA92E41-8CD7-D461-4BE7-2A1444159CB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478" y="1418717"/>
              <a:ext cx="387786" cy="254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825B4E8-0C97-1CAC-9E98-6C0E9E8E6EA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68354" y="894080"/>
              <a:ext cx="5635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>
                  <a:solidFill>
                    <a:srgbClr val="6D1B3F"/>
                  </a:solidFill>
                </a:rPr>
                <a:t>Renewable Energy Grid Integration Week 2025 </a:t>
              </a:r>
              <a:br>
                <a:rPr lang="en-GB" sz="1600" b="1">
                  <a:solidFill>
                    <a:srgbClr val="6D1B3F"/>
                  </a:solidFill>
                </a:rPr>
              </a:br>
              <a:r>
                <a:rPr lang="en-GB" sz="1600" b="1">
                  <a:solidFill>
                    <a:srgbClr val="6D1B3F"/>
                  </a:solidFill>
                </a:rPr>
                <a:t>24th International Wind &amp; Solar Integration Workshop</a:t>
              </a:r>
              <a:endParaRPr lang="en-GB" sz="16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BA9CAA9-943C-F45E-AF82-C2EC284916A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41947" y="1429631"/>
              <a:ext cx="105780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This project has received funding from the European Union’s Horizon </a:t>
              </a:r>
              <a:r>
                <a:rPr lang="en-US" sz="1100" err="1"/>
                <a:t>programme</a:t>
              </a:r>
              <a:r>
                <a:rPr lang="en-US" sz="1100"/>
                <a:t> under the Grant Agreement No. </a:t>
              </a:r>
              <a:r>
                <a:rPr lang="en-US" sz="1100">
                  <a:ea typeface="+mn-lt"/>
                  <a:cs typeface="+mn-lt"/>
                </a:rPr>
                <a:t>101096333</a:t>
              </a:r>
              <a:endParaRPr lang="en-US" sz="1100"/>
            </a:p>
          </p:txBody>
        </p:sp>
      </p:grp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8CE7E6FC-A81B-D146-7C49-CB3BD975E0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451122" y="6579846"/>
            <a:ext cx="2743200" cy="365125"/>
          </a:xfrm>
        </p:spPr>
        <p:txBody>
          <a:bodyPr/>
          <a:lstStyle/>
          <a:p>
            <a:fld id="{B98CD087-5C45-4356-9167-E2D99154CBA2}" type="slidenum">
              <a:rPr lang="en-GB" sz="1600" b="1" smtClean="0">
                <a:solidFill>
                  <a:schemeClr val="tx1"/>
                </a:solidFill>
              </a:rPr>
              <a:t>9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A2ABCB-3976-848D-0D95-954E8733A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7" y="20320"/>
            <a:ext cx="12192000" cy="46697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6D1B3F"/>
                </a:solidFill>
              </a:rPr>
              <a:t>Market Setup </a:t>
            </a:r>
            <a:endParaRPr lang="en-GB" sz="2400" b="1" dirty="0">
              <a:solidFill>
                <a:srgbClr val="6D1B3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C3A6C-C49E-4107-4633-D8097FEEAE4E}"/>
              </a:ext>
            </a:extLst>
          </p:cNvPr>
          <p:cNvSpPr txBox="1"/>
          <p:nvPr/>
        </p:nvSpPr>
        <p:spPr>
          <a:xfrm>
            <a:off x="7755977" y="536557"/>
            <a:ext cx="42843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A62D4F"/>
                </a:solidFill>
              </a:rPr>
              <a:t>Round I</a:t>
            </a:r>
            <a:r>
              <a:rPr lang="en-US" dirty="0"/>
              <a:t>: Collect flexibility offers to give SOs an overview of available volumes. Ends at 14:00 D-1. No market clearing – only input for the ISP.</a:t>
            </a:r>
          </a:p>
          <a:p>
            <a:pPr algn="just">
              <a:buClr>
                <a:srgbClr val="A62D4F"/>
              </a:buClr>
            </a:pPr>
            <a:endParaRPr lang="en-US" dirty="0"/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A62D4F"/>
                </a:solidFill>
              </a:rPr>
              <a:t>Round II</a:t>
            </a:r>
            <a:r>
              <a:rPr lang="en-US" dirty="0"/>
              <a:t>: From 14:00 to 16:15 D-1, FSPs and SOs submit offers. TSO-DSO coordination, followed by a </a:t>
            </a:r>
            <a:r>
              <a:rPr lang="en-US" b="1" dirty="0">
                <a:solidFill>
                  <a:srgbClr val="6D1B3F"/>
                </a:solidFill>
              </a:rPr>
              <a:t>manually triggered auction</a:t>
            </a:r>
            <a:r>
              <a:rPr lang="en-US" dirty="0"/>
              <a:t>. Results from the clearing are integrated in ISP1.</a:t>
            </a:r>
          </a:p>
          <a:p>
            <a:pPr algn="just">
              <a:buClr>
                <a:srgbClr val="A62D4F"/>
              </a:buClr>
            </a:pPr>
            <a:endParaRPr lang="en-US" dirty="0"/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A62D4F"/>
                </a:solidFill>
              </a:rPr>
              <a:t>Round III</a:t>
            </a:r>
            <a:r>
              <a:rPr lang="en-US" dirty="0"/>
              <a:t>: Similar to Round II, </a:t>
            </a:r>
            <a:r>
              <a:rPr lang="en-US" b="1" dirty="0">
                <a:solidFill>
                  <a:srgbClr val="6D1B3F"/>
                </a:solidFill>
              </a:rPr>
              <a:t>automated auction</a:t>
            </a:r>
            <a:r>
              <a:rPr lang="en-US" dirty="0"/>
              <a:t>. Finalized in ISP2 before midnight of D-1.</a:t>
            </a:r>
          </a:p>
          <a:p>
            <a:pPr algn="just">
              <a:buClr>
                <a:srgbClr val="A62D4F"/>
              </a:buClr>
            </a:pPr>
            <a:endParaRPr lang="en-US" dirty="0"/>
          </a:p>
          <a:p>
            <a:pPr marL="285750" indent="-285750" algn="just">
              <a:buClr>
                <a:srgbClr val="A62D4F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A62D4F"/>
                </a:solidFill>
              </a:rPr>
              <a:t>Round IV</a:t>
            </a:r>
            <a:r>
              <a:rPr lang="en-US" dirty="0"/>
              <a:t>: Intraday Market with continuous pay-as-bid clearing. FSPs</a:t>
            </a:r>
            <a:r>
              <a:rPr lang="el-GR" dirty="0"/>
              <a:t>/</a:t>
            </a:r>
            <a:r>
              <a:rPr lang="en-US" dirty="0"/>
              <a:t>SOs update offers, TSO-DSO coordination runs continuously.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CAD1FF-D0BC-8E2C-DCE1-CDD19BADA80C}"/>
              </a:ext>
            </a:extLst>
          </p:cNvPr>
          <p:cNvSpPr txBox="1">
            <a:spLocks/>
          </p:cNvSpPr>
          <p:nvPr/>
        </p:nvSpPr>
        <p:spPr>
          <a:xfrm>
            <a:off x="2215438" y="396138"/>
            <a:ext cx="3596641" cy="4669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6D1B3F"/>
                </a:solidFill>
              </a:rPr>
              <a:t>LFM Timeline</a:t>
            </a:r>
            <a:endParaRPr lang="en-GB" sz="2000" b="1" dirty="0">
              <a:solidFill>
                <a:srgbClr val="6D1B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39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A82E4F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035113d-c2cd-41bd-b069-0815370690c7}" enabled="0" method="" siteId="{8035113d-c2cd-41bd-b069-0815370690c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1801</Words>
  <Application>Microsoft Office PowerPoint</Application>
  <PresentationFormat>Widescreen</PresentationFormat>
  <Paragraphs>224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</vt:lpstr>
      <vt:lpstr>Aptos Display</vt:lpstr>
      <vt:lpstr>Arial</vt:lpstr>
      <vt:lpstr>Wingdings</vt:lpstr>
      <vt:lpstr>Office Theme</vt:lpstr>
      <vt:lpstr>DESIGN AND EVALUATION OF AN INTEGRATED FLEXIBILITY MARKET FOR TSO–DSO COORDINATION:  INSIGHTS FROM THE OPENTUNITY PILOT IN GREECE</vt:lpstr>
      <vt:lpstr>Current Status &amp; Motivation</vt:lpstr>
      <vt:lpstr>Relevant Work</vt:lpstr>
      <vt:lpstr>Market Setup</vt:lpstr>
      <vt:lpstr>Market Setup</vt:lpstr>
      <vt:lpstr>Market Setup</vt:lpstr>
      <vt:lpstr>Market Setup</vt:lpstr>
      <vt:lpstr>Market Setup </vt:lpstr>
      <vt:lpstr>Market Setup </vt:lpstr>
      <vt:lpstr>Market Setup – Market Coordination Tool</vt:lpstr>
      <vt:lpstr>Flexibility Market Scenarios </vt:lpstr>
      <vt:lpstr>Scenario 1: Market Operator as the Coordinator Role</vt:lpstr>
      <vt:lpstr>Scenario 2: Hybrid Approach</vt:lpstr>
      <vt:lpstr>Scenario 3: Multi-Level Coordination with Prioritization</vt:lpstr>
      <vt:lpstr>Conclusions &amp; Future Work</vt:lpstr>
      <vt:lpstr>THANK YOU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Γεωργία Ειρήνη Λαζαρίδου</dc:creator>
  <cp:lastModifiedBy>Georgia Eirini Lazaridou</cp:lastModifiedBy>
  <cp:revision>1</cp:revision>
  <dcterms:created xsi:type="dcterms:W3CDTF">2025-09-22T14:54:27Z</dcterms:created>
  <dcterms:modified xsi:type="dcterms:W3CDTF">2025-10-03T11:29:41Z</dcterms:modified>
</cp:coreProperties>
</file>